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0.png" ContentType="image/png"/>
  <Override PartName="/ppt/media/image35.png" ContentType="image/png"/>
  <Override PartName="/ppt/media/image5.png" ContentType="image/png"/>
  <Override PartName="/ppt/media/image28.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6.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6858000"/>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7B647DB0-5569-4742-B681-DAE62719682C}"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E9D7A0C-032A-439D-827A-F9BD0B088B22}"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90BDBF3C-B58E-4210-A32A-E4A599026BC6}"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355ABB2-A633-473A-9D7F-2735BD032235}"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6B2289FB-6C19-4674-B1E6-4E2B2B00A26C}"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BFA4AE72-62D1-4D59-B2EB-0AF824BAA1A3}"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E2ED87E5-0467-4D86-A9B3-86F994012AEE}"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47D6066-00F1-4260-8D84-2111A5164E5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2130480"/>
            <a:ext cx="7772040" cy="681300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F9DC01F-777F-4014-82C4-72165F8D2D13}"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2F7A72C8-FD82-464F-A1B8-18DEE887AD35}"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E98DC78-B011-4715-B142-A69E67BB8DD8}"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2130480"/>
            <a:ext cx="7772040" cy="146952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rIns="0" tIns="0" bIns="0" anchor="t">
            <a:normAutofit/>
          </a:bodyPr>
          <a:p>
            <a:endParaRPr b="0" lang="en-US" sz="32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293B58A-A6A0-4B47-9CE5-E392E8600250}"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2130480"/>
            <a:ext cx="7772040" cy="1469520"/>
          </a:xfrm>
          <a:prstGeom prst="rect">
            <a:avLst/>
          </a:prstGeom>
          <a:noFill/>
          <a:ln w="0">
            <a:noFill/>
          </a:ln>
        </p:spPr>
        <p:txBody>
          <a:bodyPr anchor="ctr">
            <a:noAutofit/>
          </a:bodyPr>
          <a:p>
            <a:pPr algn="ctr">
              <a:lnSpc>
                <a:spcPct val="100000"/>
              </a:lnSpc>
              <a:buNone/>
            </a:pPr>
            <a:r>
              <a:rPr b="0" lang="zh-TW" sz="4400" spc="-1" strike="noStrike">
                <a:solidFill>
                  <a:srgbClr val="000000"/>
                </a:solidFill>
                <a:latin typeface="Calibri"/>
              </a:rPr>
              <a:t>按一下以編輯母片標題樣式</a:t>
            </a:r>
            <a:endParaRPr b="0" lang="en-US" sz="4400" spc="-1" strike="noStrike">
              <a:solidFill>
                <a:srgbClr val="000000"/>
              </a:solidFill>
              <a:latin typeface="Calibri"/>
            </a:endParaRPr>
          </a:p>
        </p:txBody>
      </p:sp>
      <p:sp>
        <p:nvSpPr>
          <p:cNvPr id="1" name="PlaceHolder 2"/>
          <p:cNvSpPr>
            <a:spLocks noGrp="1"/>
          </p:cNvSpPr>
          <p:nvPr>
            <p:ph type="dt" idx="1"/>
          </p:nvPr>
        </p:nvSpPr>
        <p:spPr>
          <a:xfrm>
            <a:off x="457200" y="6356520"/>
            <a:ext cx="213336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US" sz="1200" spc="-1" strike="noStrike">
              <a:latin typeface="Times New Roman"/>
            </a:endParaRPr>
          </a:p>
        </p:txBody>
      </p:sp>
      <p:sp>
        <p:nvSpPr>
          <p:cNvPr id="2" name="PlaceHolder 3"/>
          <p:cNvSpPr>
            <a:spLocks noGrp="1"/>
          </p:cNvSpPr>
          <p:nvPr>
            <p:ph type="ftr" idx="2"/>
          </p:nvPr>
        </p:nvSpPr>
        <p:spPr>
          <a:xfrm>
            <a:off x="3124080" y="6356520"/>
            <a:ext cx="289512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6553080" y="6356520"/>
            <a:ext cx="213336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F3F31F3B-BCDF-467C-8704-923FA0359E30}"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400" spc="-1" strike="noStrike">
                <a:solidFill>
                  <a:srgbClr val="000000"/>
                </a:solidFill>
                <a:latin typeface="Calibri"/>
              </a:rPr>
              <a:t>Second Outline Level</a:t>
            </a:r>
            <a:endParaRPr b="0" lang="en-U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Calibri"/>
              </a:rPr>
              <a:t>Third Outline Level</a:t>
            </a:r>
            <a:endParaRPr b="0" lang="en-U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Calibri"/>
              </a:rPr>
              <a:t>Fourth Outline Level</a:t>
            </a:r>
            <a:endParaRPr b="0" lang="en-U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hyperlink" Target="https://github.com/kubernetes/kubeadm/issues/339" TargetMode="External"/><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hyperlink" Target="https://stackoverflow.com/questions/57648829/how-to-fix-timeout-at-waiting-for-the-kubelet-to-boot-up-the-control-plane-as-st" TargetMode="Externa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hyperlink" Target="https://kubernetes.io/docs/concepts/cluster-administration/addons/" TargetMode="External"/><Relationship Id="rId2"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
</Relationships>
</file>

<file path=ppt/slides/_rels/slide2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4000" spc="-1" strike="noStrike">
                <a:solidFill>
                  <a:srgbClr val="ffff00"/>
                </a:solidFill>
                <a:latin typeface="Calibri"/>
              </a:rPr>
              <a:t>1 Kubernetes on Ubuntu 22.04</a:t>
            </a:r>
            <a:endParaRPr b="0" lang="en-US" sz="4000" spc="-1" strike="noStrike">
              <a:solidFill>
                <a:srgbClr val="000000"/>
              </a:solidFill>
              <a:latin typeface="Calibri"/>
            </a:endParaRPr>
          </a:p>
        </p:txBody>
      </p:sp>
      <p:sp>
        <p:nvSpPr>
          <p:cNvPr id="42" name="PlaceHolder 2"/>
          <p:cNvSpPr>
            <a:spLocks noGrp="1"/>
          </p:cNvSpPr>
          <p:nvPr>
            <p:ph type="subTitle"/>
          </p:nvPr>
        </p:nvSpPr>
        <p:spPr>
          <a:xfrm>
            <a:off x="1259640" y="4581000"/>
            <a:ext cx="6400440" cy="694440"/>
          </a:xfrm>
          <a:prstGeom prst="rect">
            <a:avLst/>
          </a:prstGeom>
          <a:noFill/>
          <a:ln w="0">
            <a:noFill/>
          </a:ln>
        </p:spPr>
        <p:txBody>
          <a:bodyPr anchor="t">
            <a:normAutofit/>
          </a:bodyPr>
          <a:p>
            <a:pPr algn="ctr">
              <a:lnSpc>
                <a:spcPct val="100000"/>
              </a:lnSpc>
              <a:spcBef>
                <a:spcPts val="641"/>
              </a:spcBef>
              <a:buNone/>
              <a:tabLst>
                <a:tab algn="l" pos="0"/>
              </a:tabLst>
            </a:pPr>
            <a:r>
              <a:rPr b="0" lang="en-US" sz="3200" spc="-1" strike="noStrike">
                <a:solidFill>
                  <a:srgbClr val="8b8b8b"/>
                </a:solidFill>
                <a:latin typeface="Calibri"/>
              </a:rPr>
              <a:t>Peter H. Chen</a:t>
            </a:r>
            <a:endParaRPr b="0" lang="en-US" sz="3200" spc="-1" strike="noStrike">
              <a:latin typeface="Arial"/>
            </a:endParaRPr>
          </a:p>
        </p:txBody>
      </p:sp>
      <p:pic>
        <p:nvPicPr>
          <p:cNvPr id="43" name="Picture 6" descr=""/>
          <p:cNvPicPr/>
          <p:nvPr/>
        </p:nvPicPr>
        <p:blipFill>
          <a:blip r:embed="rId1"/>
          <a:stretch/>
        </p:blipFill>
        <p:spPr>
          <a:xfrm>
            <a:off x="3924000" y="3639960"/>
            <a:ext cx="992160" cy="944640"/>
          </a:xfrm>
          <a:prstGeom prst="rect">
            <a:avLst/>
          </a:prstGeom>
          <a:ln w="0">
            <a:noFill/>
          </a:ln>
        </p:spPr>
      </p:pic>
      <p:sp>
        <p:nvSpPr>
          <p:cNvPr id="4" name="PlaceHolder 3"/>
          <p:cNvSpPr>
            <a:spLocks noGrp="1"/>
          </p:cNvSpPr>
          <p:nvPr>
            <p:ph type="sldNum" idx="3"/>
          </p:nvPr>
        </p:nvSpPr>
        <p:spPr/>
        <p:txBody>
          <a:bodyPr/>
          <a:p>
            <a:fld id="{42592D70-24DC-4B4C-9008-E5F1A36135F3}" type="slidenum">
              <a:t>1</a:t>
            </a:fld>
          </a:p>
        </p:txBody>
      </p:sp>
      <p:sp>
        <p:nvSpPr>
          <p:cNvPr id="5" name="PlaceHolder 4"/>
          <p:cNvSpPr>
            <a:spLocks noGrp="1"/>
          </p:cNvSpPr>
          <p:nvPr>
            <p:ph type="dt" idx="1"/>
          </p:nvPr>
        </p:nvSpPr>
        <p:spPr/>
        <p:txBody>
          <a:bodyPr/>
          <a:p>
            <a:fld id="{CE29863E-CA05-4553-833B-F722BF109111}" type="datetime1">
              <a:rPr lang="en-US"/>
              <a:t>11/29/2022</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pic>
        <p:nvPicPr>
          <p:cNvPr id="69" name="Picture 3"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D4F94DD3-BB7F-401F-8D65-B2A97957B6D0}" type="slidenum">
              <a:t>10</a:t>
            </a:fld>
          </a:p>
        </p:txBody>
      </p:sp>
      <p:sp>
        <p:nvSpPr>
          <p:cNvPr id="4" name="PlaceHolder 3"/>
          <p:cNvSpPr>
            <a:spLocks noGrp="1"/>
          </p:cNvSpPr>
          <p:nvPr>
            <p:ph type="dt" idx="1"/>
          </p:nvPr>
        </p:nvSpPr>
        <p:spPr/>
        <p:txBody>
          <a:bodyPr/>
          <a:p>
            <a:fld id="{EB394F04-F164-4D44-B761-99586590B399}" type="datetime1">
              <a:rPr lang="en-US"/>
              <a:t>11/29/2022</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sp>
        <p:nvSpPr>
          <p:cNvPr id="71" name="PlaceHolder 2"/>
          <p:cNvSpPr>
            <a:spLocks noGrp="1"/>
          </p:cNvSpPr>
          <p:nvPr>
            <p:ph type="subTitle"/>
          </p:nvPr>
        </p:nvSpPr>
        <p:spPr>
          <a:xfrm>
            <a:off x="457200" y="1600200"/>
            <a:ext cx="8195400" cy="18288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Install Containerd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We are using containerd run time for our Kubernetes cluster. </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So, to install containerd, first install its dependencies.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apt install -y curl gnupg2 software-properties-common apt-transport-https ca-certificates </a:t>
            </a:r>
            <a:endParaRPr b="0" lang="en-US" sz="1800" spc="-1" strike="noStrike">
              <a:latin typeface="Arial"/>
            </a:endParaRPr>
          </a:p>
        </p:txBody>
      </p:sp>
      <p:sp>
        <p:nvSpPr>
          <p:cNvPr id="72" name="標題 18"/>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4DBD7EEF-907F-4882-895A-FF89FCDA55C1}" type="slidenum">
              <a:t>11</a:t>
            </a:fld>
          </a:p>
        </p:txBody>
      </p:sp>
      <p:sp>
        <p:nvSpPr>
          <p:cNvPr id="5" name="PlaceHolder 4"/>
          <p:cNvSpPr>
            <a:spLocks noGrp="1"/>
          </p:cNvSpPr>
          <p:nvPr>
            <p:ph type="dt" idx="1"/>
          </p:nvPr>
        </p:nvSpPr>
        <p:spPr/>
        <p:txBody>
          <a:bodyPr/>
          <a:p>
            <a:fld id="{2E81B92D-8DF7-49ED-9162-634280839A2D}" type="datetime1">
              <a:rPr lang="en-US"/>
              <a:t>11/29/2022</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sp>
        <p:nvSpPr>
          <p:cNvPr id="74" name="PlaceHolder 2"/>
          <p:cNvSpPr>
            <a:spLocks noGrp="1"/>
          </p:cNvSpPr>
          <p:nvPr>
            <p:ph type="subTitle"/>
          </p:nvPr>
        </p:nvSpPr>
        <p:spPr>
          <a:xfrm>
            <a:off x="457200" y="1600200"/>
            <a:ext cx="8195400" cy="2286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Enable Docker Repository</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Enable Docker Repository</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curl -fsSL https://download.docker.com/linux/ubuntu/gpg | sudo gpg --dearmour -o /etc/apt/trusted.gpg.d/docker.gpg</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add-apt-repository "deb [arch=amd64] https://download.docker.com/linux/ubuntu $(lsb_release -cs) stable"</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75" name="標題 15"/>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9A1C8B67-832E-4C4F-9B06-3D7EFC5354A6}" type="slidenum">
              <a:t>12</a:t>
            </a:fld>
          </a:p>
        </p:txBody>
      </p:sp>
      <p:sp>
        <p:nvSpPr>
          <p:cNvPr id="5" name="PlaceHolder 4"/>
          <p:cNvSpPr>
            <a:spLocks noGrp="1"/>
          </p:cNvSpPr>
          <p:nvPr>
            <p:ph type="dt" idx="1"/>
          </p:nvPr>
        </p:nvSpPr>
        <p:spPr/>
        <p:txBody>
          <a:bodyPr/>
          <a:p>
            <a:fld id="{2FC4161A-2C2E-484F-8C6C-A6D9D142558D}" type="datetime1">
              <a:rPr lang="en-US"/>
              <a:t>11/29/2022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sp>
        <p:nvSpPr>
          <p:cNvPr id="77" name="PlaceHolder 2"/>
          <p:cNvSpPr>
            <a:spLocks noGrp="1"/>
          </p:cNvSpPr>
          <p:nvPr>
            <p:ph type="subTitle"/>
          </p:nvPr>
        </p:nvSpPr>
        <p:spPr>
          <a:xfrm>
            <a:off x="457200" y="1600200"/>
            <a:ext cx="8195400" cy="13716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Install Containerd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Now, run following apt command to install containerd: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apt update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apt install -y containerd.io</a:t>
            </a:r>
            <a:endParaRPr b="0" lang="en-US" sz="1800" spc="-1" strike="noStrike">
              <a:latin typeface="Arial"/>
            </a:endParaRPr>
          </a:p>
        </p:txBody>
      </p:sp>
      <p:sp>
        <p:nvSpPr>
          <p:cNvPr id="78" name="標題 20"/>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79" name="" descr=""/>
          <p:cNvPicPr/>
          <p:nvPr/>
        </p:nvPicPr>
        <p:blipFill>
          <a:blip r:embed="rId1"/>
          <a:stretch/>
        </p:blipFill>
        <p:spPr>
          <a:xfrm>
            <a:off x="685800" y="3200400"/>
            <a:ext cx="3492000" cy="3429000"/>
          </a:xfrm>
          <a:prstGeom prst="rect">
            <a:avLst/>
          </a:prstGeom>
          <a:ln w="0">
            <a:noFill/>
          </a:ln>
        </p:spPr>
      </p:pic>
      <p:pic>
        <p:nvPicPr>
          <p:cNvPr id="80" name="" descr=""/>
          <p:cNvPicPr/>
          <p:nvPr/>
        </p:nvPicPr>
        <p:blipFill>
          <a:blip r:embed="rId2"/>
          <a:stretch/>
        </p:blipFill>
        <p:spPr>
          <a:xfrm>
            <a:off x="4572000" y="3174480"/>
            <a:ext cx="3518280" cy="3454920"/>
          </a:xfrm>
          <a:prstGeom prst="rect">
            <a:avLst/>
          </a:prstGeom>
          <a:ln w="0">
            <a:noFill/>
          </a:ln>
        </p:spPr>
      </p:pic>
      <p:sp>
        <p:nvSpPr>
          <p:cNvPr id="4" name="PlaceHolder 3"/>
          <p:cNvSpPr>
            <a:spLocks noGrp="1"/>
          </p:cNvSpPr>
          <p:nvPr>
            <p:ph type="sldNum" idx="3"/>
          </p:nvPr>
        </p:nvSpPr>
        <p:spPr/>
        <p:txBody>
          <a:bodyPr/>
          <a:p>
            <a:fld id="{5B01EB4B-76B2-4036-8572-C320FA8B4488}" type="slidenum">
              <a:t>13</a:t>
            </a:fld>
          </a:p>
        </p:txBody>
      </p:sp>
      <p:sp>
        <p:nvSpPr>
          <p:cNvPr id="5" name="PlaceHolder 4"/>
          <p:cNvSpPr>
            <a:spLocks noGrp="1"/>
          </p:cNvSpPr>
          <p:nvPr>
            <p:ph type="dt" idx="1"/>
          </p:nvPr>
        </p:nvSpPr>
        <p:spPr/>
        <p:txBody>
          <a:bodyPr/>
          <a:p>
            <a:fld id="{AA47EDC2-17AF-463D-A94F-B5F5B4C9B1F0}" type="datetime1">
              <a:rPr lang="en-US"/>
              <a:t>11/29/2022</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sp>
        <p:nvSpPr>
          <p:cNvPr id="82" name="PlaceHolder 2"/>
          <p:cNvSpPr>
            <a:spLocks noGrp="1"/>
          </p:cNvSpPr>
          <p:nvPr>
            <p:ph type="subTitle"/>
          </p:nvPr>
        </p:nvSpPr>
        <p:spPr>
          <a:xfrm>
            <a:off x="457200" y="1371600"/>
            <a:ext cx="8195400" cy="2057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Configure Containerd for cgroup</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Configure containerd so that it starts using systemd as cgroup.</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containerd config default | sudo tee /etc/containerd/config.toml &gt;/dev/null 2&gt;&amp;1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sed -i 's/SystemdCgroup \= false/SystemdCgroup \= true/g' /etc/containerd/config.toml</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83" name="標題 22"/>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84" name="" descr=""/>
          <p:cNvPicPr/>
          <p:nvPr/>
        </p:nvPicPr>
        <p:blipFill>
          <a:blip r:embed="rId1"/>
          <a:stretch/>
        </p:blipFill>
        <p:spPr>
          <a:xfrm>
            <a:off x="3200400" y="3403080"/>
            <a:ext cx="3518280" cy="3454920"/>
          </a:xfrm>
          <a:prstGeom prst="rect">
            <a:avLst/>
          </a:prstGeom>
          <a:ln w="0">
            <a:noFill/>
          </a:ln>
        </p:spPr>
      </p:pic>
      <p:sp>
        <p:nvSpPr>
          <p:cNvPr id="4" name="PlaceHolder 3"/>
          <p:cNvSpPr>
            <a:spLocks noGrp="1"/>
          </p:cNvSpPr>
          <p:nvPr>
            <p:ph type="sldNum" idx="3"/>
          </p:nvPr>
        </p:nvSpPr>
        <p:spPr/>
        <p:txBody>
          <a:bodyPr/>
          <a:p>
            <a:fld id="{930008F2-9BC8-4FB7-B263-E464E3D5700F}" type="slidenum">
              <a:t>14</a:t>
            </a:fld>
          </a:p>
        </p:txBody>
      </p:sp>
      <p:sp>
        <p:nvSpPr>
          <p:cNvPr id="5" name="PlaceHolder 4"/>
          <p:cNvSpPr>
            <a:spLocks noGrp="1"/>
          </p:cNvSpPr>
          <p:nvPr>
            <p:ph type="dt" idx="1"/>
          </p:nvPr>
        </p:nvSpPr>
        <p:spPr/>
        <p:txBody>
          <a:bodyPr/>
          <a:p>
            <a:fld id="{9D9BFDFB-639F-40D6-916C-2CFA2428C8D0}" type="datetime1">
              <a:rPr lang="en-US"/>
              <a:t>11/29/2022</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1.3 Install Containerd Run Time</a:t>
            </a:r>
            <a:endParaRPr b="0" lang="en-US" sz="2800" spc="-1" strike="noStrike">
              <a:solidFill>
                <a:srgbClr val="000000"/>
              </a:solidFill>
              <a:latin typeface="Calibri"/>
            </a:endParaRPr>
          </a:p>
        </p:txBody>
      </p:sp>
      <p:sp>
        <p:nvSpPr>
          <p:cNvPr id="86" name="PlaceHolder 2"/>
          <p:cNvSpPr>
            <a:spLocks noGrp="1"/>
          </p:cNvSpPr>
          <p:nvPr>
            <p:ph type="subTitle"/>
          </p:nvPr>
        </p:nvSpPr>
        <p:spPr>
          <a:xfrm>
            <a:off x="457200" y="1371600"/>
            <a:ext cx="8195400" cy="13716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R</a:t>
            </a:r>
            <a:r>
              <a:rPr b="1" lang="en-US" sz="1800" spc="-1" strike="noStrike">
                <a:solidFill>
                  <a:srgbClr val="000000"/>
                </a:solidFill>
                <a:latin typeface="Calibri"/>
              </a:rPr>
              <a:t>e</a:t>
            </a:r>
            <a:r>
              <a:rPr b="1" lang="en-US" sz="1800" spc="-1" strike="noStrike">
                <a:solidFill>
                  <a:srgbClr val="000000"/>
                </a:solidFill>
                <a:latin typeface="Calibri"/>
              </a:rPr>
              <a:t>s</a:t>
            </a:r>
            <a:r>
              <a:rPr b="1" lang="en-US" sz="1800" spc="-1" strike="noStrike">
                <a:solidFill>
                  <a:srgbClr val="000000"/>
                </a:solidFill>
                <a:latin typeface="Calibri"/>
              </a:rPr>
              <a:t>t</a:t>
            </a:r>
            <a:r>
              <a:rPr b="1" lang="en-US" sz="1800" spc="-1" strike="noStrike">
                <a:solidFill>
                  <a:srgbClr val="000000"/>
                </a:solidFill>
                <a:latin typeface="Calibri"/>
              </a:rPr>
              <a:t>a</a:t>
            </a:r>
            <a:r>
              <a:rPr b="1" lang="en-US" sz="1800" spc="-1" strike="noStrike">
                <a:solidFill>
                  <a:srgbClr val="000000"/>
                </a:solidFill>
                <a:latin typeface="Calibri"/>
              </a:rPr>
              <a:t>r</a:t>
            </a:r>
            <a:r>
              <a:rPr b="1" lang="en-US" sz="1800" spc="-1" strike="noStrike">
                <a:solidFill>
                  <a:srgbClr val="000000"/>
                </a:solidFill>
                <a:latin typeface="Calibri"/>
              </a:rPr>
              <a:t>t</a:t>
            </a:r>
            <a:r>
              <a:rPr b="1" lang="en-US" sz="1800" spc="-1" strike="noStrike">
                <a:solidFill>
                  <a:srgbClr val="000000"/>
                </a:solidFill>
                <a:latin typeface="Calibri"/>
              </a:rPr>
              <a:t> </a:t>
            </a:r>
            <a:r>
              <a:rPr b="1" lang="en-US" sz="1800" spc="-1" strike="noStrike">
                <a:solidFill>
                  <a:srgbClr val="000000"/>
                </a:solidFill>
                <a:latin typeface="Calibri"/>
              </a:rPr>
              <a:t>a</a:t>
            </a:r>
            <a:r>
              <a:rPr b="1" lang="en-US" sz="1800" spc="-1" strike="noStrike">
                <a:solidFill>
                  <a:srgbClr val="000000"/>
                </a:solidFill>
                <a:latin typeface="Calibri"/>
              </a:rPr>
              <a:t>n</a:t>
            </a:r>
            <a:r>
              <a:rPr b="1" lang="en-US" sz="1800" spc="-1" strike="noStrike">
                <a:solidFill>
                  <a:srgbClr val="000000"/>
                </a:solidFill>
                <a:latin typeface="Calibri"/>
              </a:rPr>
              <a:t>d</a:t>
            </a:r>
            <a:r>
              <a:rPr b="1" lang="en-US" sz="1800" spc="-1" strike="noStrike">
                <a:solidFill>
                  <a:srgbClr val="000000"/>
                </a:solidFill>
                <a:latin typeface="Calibri"/>
              </a:rPr>
              <a:t> </a:t>
            </a:r>
            <a:r>
              <a:rPr b="1" lang="en-US" sz="1800" spc="-1" strike="noStrike">
                <a:solidFill>
                  <a:srgbClr val="000000"/>
                </a:solidFill>
                <a:latin typeface="Calibri"/>
              </a:rPr>
              <a:t>E</a:t>
            </a:r>
            <a:r>
              <a:rPr b="1" lang="en-US" sz="1800" spc="-1" strike="noStrike">
                <a:solidFill>
                  <a:srgbClr val="000000"/>
                </a:solidFill>
                <a:latin typeface="Calibri"/>
              </a:rPr>
              <a:t>n</a:t>
            </a:r>
            <a:r>
              <a:rPr b="1" lang="en-US" sz="1800" spc="-1" strike="noStrike">
                <a:solidFill>
                  <a:srgbClr val="000000"/>
                </a:solidFill>
                <a:latin typeface="Calibri"/>
              </a:rPr>
              <a:t>a</a:t>
            </a:r>
            <a:r>
              <a:rPr b="1" lang="en-US" sz="1800" spc="-1" strike="noStrike">
                <a:solidFill>
                  <a:srgbClr val="000000"/>
                </a:solidFill>
                <a:latin typeface="Calibri"/>
              </a:rPr>
              <a:t>b</a:t>
            </a:r>
            <a:r>
              <a:rPr b="1" lang="en-US" sz="1800" spc="-1" strike="noStrike">
                <a:solidFill>
                  <a:srgbClr val="000000"/>
                </a:solidFill>
                <a:latin typeface="Calibri"/>
              </a:rPr>
              <a:t>l</a:t>
            </a:r>
            <a:r>
              <a:rPr b="1" lang="en-US" sz="1800" spc="-1" strike="noStrike">
                <a:solidFill>
                  <a:srgbClr val="000000"/>
                </a:solidFill>
                <a:latin typeface="Calibri"/>
              </a:rPr>
              <a:t>e</a:t>
            </a:r>
            <a:r>
              <a:rPr b="1" lang="en-US" sz="1800" spc="-1" strike="noStrike">
                <a:solidFill>
                  <a:srgbClr val="000000"/>
                </a:solidFill>
                <a:latin typeface="Calibri"/>
              </a:rPr>
              <a:t> </a:t>
            </a:r>
            <a:r>
              <a:rPr b="1" lang="en-US" sz="1800" spc="-1" strike="noStrike">
                <a:solidFill>
                  <a:srgbClr val="000000"/>
                </a:solidFill>
                <a:latin typeface="Calibri"/>
              </a:rPr>
              <a:t>C</a:t>
            </a:r>
            <a:r>
              <a:rPr b="1" lang="en-US" sz="1800" spc="-1" strike="noStrike">
                <a:solidFill>
                  <a:srgbClr val="000000"/>
                </a:solidFill>
                <a:latin typeface="Calibri"/>
              </a:rPr>
              <a:t>o</a:t>
            </a:r>
            <a:r>
              <a:rPr b="1" lang="en-US" sz="1800" spc="-1" strike="noStrike">
                <a:solidFill>
                  <a:srgbClr val="000000"/>
                </a:solidFill>
                <a:latin typeface="Calibri"/>
              </a:rPr>
              <a:t>n</a:t>
            </a:r>
            <a:r>
              <a:rPr b="1" lang="en-US" sz="1800" spc="-1" strike="noStrike">
                <a:solidFill>
                  <a:srgbClr val="000000"/>
                </a:solidFill>
                <a:latin typeface="Calibri"/>
              </a:rPr>
              <a:t>t</a:t>
            </a:r>
            <a:r>
              <a:rPr b="1" lang="en-US" sz="1800" spc="-1" strike="noStrike">
                <a:solidFill>
                  <a:srgbClr val="000000"/>
                </a:solidFill>
                <a:latin typeface="Calibri"/>
              </a:rPr>
              <a:t>a</a:t>
            </a:r>
            <a:r>
              <a:rPr b="1" lang="en-US" sz="1800" spc="-1" strike="noStrike">
                <a:solidFill>
                  <a:srgbClr val="000000"/>
                </a:solidFill>
                <a:latin typeface="Calibri"/>
              </a:rPr>
              <a:t>i</a:t>
            </a:r>
            <a:r>
              <a:rPr b="1" lang="en-US" sz="1800" spc="-1" strike="noStrike">
                <a:solidFill>
                  <a:srgbClr val="000000"/>
                </a:solidFill>
                <a:latin typeface="Calibri"/>
              </a:rPr>
              <a:t>n</a:t>
            </a:r>
            <a:r>
              <a:rPr b="1" lang="en-US" sz="1800" spc="-1" strike="noStrike">
                <a:solidFill>
                  <a:srgbClr val="000000"/>
                </a:solidFill>
                <a:latin typeface="Calibri"/>
              </a:rPr>
              <a:t>e</a:t>
            </a:r>
            <a:r>
              <a:rPr b="1" lang="en-US" sz="1800" spc="-1" strike="noStrike">
                <a:solidFill>
                  <a:srgbClr val="000000"/>
                </a:solidFill>
                <a:latin typeface="Calibri"/>
              </a:rPr>
              <a:t>r</a:t>
            </a:r>
            <a:r>
              <a:rPr b="1" lang="en-US" sz="1800" spc="-1" strike="noStrike">
                <a:solidFill>
                  <a:srgbClr val="000000"/>
                </a:solidFill>
                <a:latin typeface="Calibri"/>
              </a:rPr>
              <a:t>d</a:t>
            </a:r>
            <a:r>
              <a:rPr b="1" lang="en-US" sz="1800" spc="-1" strike="noStrike">
                <a:solidFill>
                  <a:srgbClr val="000000"/>
                </a:solidFill>
                <a:latin typeface="Calibri"/>
              </a:rPr>
              <a:t> </a:t>
            </a:r>
            <a:r>
              <a:rPr b="1" lang="en-US" sz="1800" spc="-1" strike="noStrike">
                <a:solidFill>
                  <a:srgbClr val="000000"/>
                </a:solidFill>
                <a:latin typeface="Calibri"/>
              </a:rPr>
              <a:t>S</a:t>
            </a:r>
            <a:r>
              <a:rPr b="1" lang="en-US" sz="1800" spc="-1" strike="noStrike">
                <a:solidFill>
                  <a:srgbClr val="000000"/>
                </a:solidFill>
                <a:latin typeface="Calibri"/>
              </a:rPr>
              <a:t>e</a:t>
            </a:r>
            <a:r>
              <a:rPr b="1" lang="en-US" sz="1800" spc="-1" strike="noStrike">
                <a:solidFill>
                  <a:srgbClr val="000000"/>
                </a:solidFill>
                <a:latin typeface="Calibri"/>
              </a:rPr>
              <a:t>r</a:t>
            </a:r>
            <a:r>
              <a:rPr b="1" lang="en-US" sz="1800" spc="-1" strike="noStrike">
                <a:solidFill>
                  <a:srgbClr val="000000"/>
                </a:solidFill>
                <a:latin typeface="Calibri"/>
              </a:rPr>
              <a:t>v</a:t>
            </a:r>
            <a:r>
              <a:rPr b="1" lang="en-US" sz="1800" spc="-1" strike="noStrike">
                <a:solidFill>
                  <a:srgbClr val="000000"/>
                </a:solidFill>
                <a:latin typeface="Calibri"/>
              </a:rPr>
              <a:t>i</a:t>
            </a:r>
            <a:r>
              <a:rPr b="1" lang="en-US" sz="1800" spc="-1" strike="noStrike">
                <a:solidFill>
                  <a:srgbClr val="000000"/>
                </a:solidFill>
                <a:latin typeface="Calibri"/>
              </a:rPr>
              <a:t>c</a:t>
            </a:r>
            <a:r>
              <a:rPr b="1" lang="en-US" sz="1800" spc="-1" strike="noStrike">
                <a:solidFill>
                  <a:srgbClr val="000000"/>
                </a:solidFill>
                <a:latin typeface="Calibri"/>
              </a:rPr>
              <a:t>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a:t>
            </a:r>
            <a:r>
              <a:rPr b="0" lang="en-US" sz="1800" spc="-1" strike="noStrike">
                <a:solidFill>
                  <a:srgbClr val="000000"/>
                </a:solidFill>
                <a:latin typeface="Calibri"/>
              </a:rPr>
              <a:t> </a:t>
            </a:r>
            <a:r>
              <a:rPr b="0" lang="en-US" sz="1800" spc="-1" strike="noStrike">
                <a:solidFill>
                  <a:srgbClr val="000000"/>
                </a:solidFill>
                <a:latin typeface="Calibri"/>
              </a:rPr>
              <a:t>R</a:t>
            </a:r>
            <a:r>
              <a:rPr b="0" lang="en-US" sz="1800" spc="-1" strike="noStrike">
                <a:solidFill>
                  <a:srgbClr val="000000"/>
                </a:solidFill>
                <a:latin typeface="Calibri"/>
              </a:rPr>
              <a:t>e</a:t>
            </a:r>
            <a:r>
              <a:rPr b="0" lang="en-US" sz="1800" spc="-1" strike="noStrike">
                <a:solidFill>
                  <a:srgbClr val="000000"/>
                </a:solidFill>
                <a:latin typeface="Calibri"/>
              </a:rPr>
              <a:t>s</a:t>
            </a:r>
            <a:r>
              <a:rPr b="0" lang="en-US" sz="1800" spc="-1" strike="noStrike">
                <a:solidFill>
                  <a:srgbClr val="000000"/>
                </a:solidFill>
                <a:latin typeface="Calibri"/>
              </a:rPr>
              <a:t>t</a:t>
            </a:r>
            <a:r>
              <a:rPr b="0" lang="en-US" sz="1800" spc="-1" strike="noStrike">
                <a:solidFill>
                  <a:srgbClr val="000000"/>
                </a:solidFill>
                <a:latin typeface="Calibri"/>
              </a:rPr>
              <a:t>a</a:t>
            </a:r>
            <a:r>
              <a:rPr b="0" lang="en-US" sz="1800" spc="-1" strike="noStrike">
                <a:solidFill>
                  <a:srgbClr val="000000"/>
                </a:solidFill>
                <a:latin typeface="Calibri"/>
              </a:rPr>
              <a:t>r</a:t>
            </a:r>
            <a:r>
              <a:rPr b="0" lang="en-US" sz="1800" spc="-1" strike="noStrike">
                <a:solidFill>
                  <a:srgbClr val="000000"/>
                </a:solidFill>
                <a:latin typeface="Calibri"/>
              </a:rPr>
              <a:t>t</a:t>
            </a:r>
            <a:r>
              <a:rPr b="0" lang="en-US" sz="1800" spc="-1" strike="noStrike">
                <a:solidFill>
                  <a:srgbClr val="000000"/>
                </a:solidFill>
                <a:latin typeface="Calibri"/>
              </a:rPr>
              <a:t> </a:t>
            </a:r>
            <a:r>
              <a:rPr b="0" lang="en-US" sz="1800" spc="-1" strike="noStrike">
                <a:solidFill>
                  <a:srgbClr val="000000"/>
                </a:solidFill>
                <a:latin typeface="Calibri"/>
              </a:rPr>
              <a:t>a</a:t>
            </a:r>
            <a:r>
              <a:rPr b="0" lang="en-US" sz="1800" spc="-1" strike="noStrike">
                <a:solidFill>
                  <a:srgbClr val="000000"/>
                </a:solidFill>
                <a:latin typeface="Calibri"/>
              </a:rPr>
              <a:t>n</a:t>
            </a:r>
            <a:r>
              <a:rPr b="0" lang="en-US" sz="1800" spc="-1" strike="noStrike">
                <a:solidFill>
                  <a:srgbClr val="000000"/>
                </a:solidFill>
                <a:latin typeface="Calibri"/>
              </a:rPr>
              <a:t>d</a:t>
            </a:r>
            <a:r>
              <a:rPr b="0" lang="en-US" sz="1800" spc="-1" strike="noStrike">
                <a:solidFill>
                  <a:srgbClr val="000000"/>
                </a:solidFill>
                <a:latin typeface="Calibri"/>
              </a:rPr>
              <a:t> </a:t>
            </a:r>
            <a:r>
              <a:rPr b="0" lang="en-US" sz="1800" spc="-1" strike="noStrike">
                <a:solidFill>
                  <a:srgbClr val="000000"/>
                </a:solidFill>
                <a:latin typeface="Calibri"/>
              </a:rPr>
              <a:t>e</a:t>
            </a:r>
            <a:r>
              <a:rPr b="0" lang="en-US" sz="1800" spc="-1" strike="noStrike">
                <a:solidFill>
                  <a:srgbClr val="000000"/>
                </a:solidFill>
                <a:latin typeface="Calibri"/>
              </a:rPr>
              <a:t>n</a:t>
            </a:r>
            <a:r>
              <a:rPr b="0" lang="en-US" sz="1800" spc="-1" strike="noStrike">
                <a:solidFill>
                  <a:srgbClr val="000000"/>
                </a:solidFill>
                <a:latin typeface="Calibri"/>
              </a:rPr>
              <a:t>a</a:t>
            </a:r>
            <a:r>
              <a:rPr b="0" lang="en-US" sz="1800" spc="-1" strike="noStrike">
                <a:solidFill>
                  <a:srgbClr val="000000"/>
                </a:solidFill>
                <a:latin typeface="Calibri"/>
              </a:rPr>
              <a:t>b</a:t>
            </a:r>
            <a:r>
              <a:rPr b="0" lang="en-US" sz="1800" spc="-1" strike="noStrike">
                <a:solidFill>
                  <a:srgbClr val="000000"/>
                </a:solidFill>
                <a:latin typeface="Calibri"/>
              </a:rPr>
              <a:t>l</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c</a:t>
            </a:r>
            <a:r>
              <a:rPr b="0" lang="en-US" sz="1800" spc="-1" strike="noStrike">
                <a:solidFill>
                  <a:srgbClr val="000000"/>
                </a:solidFill>
                <a:latin typeface="Calibri"/>
              </a:rPr>
              <a:t>o</a:t>
            </a:r>
            <a:r>
              <a:rPr b="0" lang="en-US" sz="1800" spc="-1" strike="noStrike">
                <a:solidFill>
                  <a:srgbClr val="000000"/>
                </a:solidFill>
                <a:latin typeface="Calibri"/>
              </a:rPr>
              <a:t>n</a:t>
            </a:r>
            <a:r>
              <a:rPr b="0" lang="en-US" sz="1800" spc="-1" strike="noStrike">
                <a:solidFill>
                  <a:srgbClr val="000000"/>
                </a:solidFill>
                <a:latin typeface="Calibri"/>
              </a:rPr>
              <a:t>t</a:t>
            </a:r>
            <a:r>
              <a:rPr b="0" lang="en-US" sz="1800" spc="-1" strike="noStrike">
                <a:solidFill>
                  <a:srgbClr val="000000"/>
                </a:solidFill>
                <a:latin typeface="Calibri"/>
              </a:rPr>
              <a:t>a</a:t>
            </a:r>
            <a:r>
              <a:rPr b="0" lang="en-US" sz="1800" spc="-1" strike="noStrike">
                <a:solidFill>
                  <a:srgbClr val="000000"/>
                </a:solidFill>
                <a:latin typeface="Calibri"/>
              </a:rPr>
              <a:t>i</a:t>
            </a:r>
            <a:r>
              <a:rPr b="0" lang="en-US" sz="1800" spc="-1" strike="noStrike">
                <a:solidFill>
                  <a:srgbClr val="000000"/>
                </a:solidFill>
                <a:latin typeface="Calibri"/>
              </a:rPr>
              <a:t>n</a:t>
            </a:r>
            <a:r>
              <a:rPr b="0" lang="en-US" sz="1800" spc="-1" strike="noStrike">
                <a:solidFill>
                  <a:srgbClr val="000000"/>
                </a:solidFill>
                <a:latin typeface="Calibri"/>
              </a:rPr>
              <a:t>e</a:t>
            </a:r>
            <a:r>
              <a:rPr b="0" lang="en-US" sz="1800" spc="-1" strike="noStrike">
                <a:solidFill>
                  <a:srgbClr val="000000"/>
                </a:solidFill>
                <a:latin typeface="Calibri"/>
              </a:rPr>
              <a:t>r</a:t>
            </a:r>
            <a:r>
              <a:rPr b="0" lang="en-US" sz="1800" spc="-1" strike="noStrike">
                <a:solidFill>
                  <a:srgbClr val="000000"/>
                </a:solidFill>
                <a:latin typeface="Calibri"/>
              </a:rPr>
              <a:t>d</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e</a:t>
            </a:r>
            <a:r>
              <a:rPr b="0" lang="en-US" sz="1800" spc="-1" strike="noStrike">
                <a:solidFill>
                  <a:srgbClr val="000000"/>
                </a:solidFill>
                <a:latin typeface="Calibri"/>
              </a:rPr>
              <a:t>r</a:t>
            </a:r>
            <a:r>
              <a:rPr b="0" lang="en-US" sz="1800" spc="-1" strike="noStrike">
                <a:solidFill>
                  <a:srgbClr val="000000"/>
                </a:solidFill>
                <a:latin typeface="Calibri"/>
              </a:rPr>
              <a:t>v</a:t>
            </a:r>
            <a:r>
              <a:rPr b="0" lang="en-US" sz="1800" spc="-1" strike="noStrike">
                <a:solidFill>
                  <a:srgbClr val="000000"/>
                </a:solidFill>
                <a:latin typeface="Calibri"/>
              </a:rPr>
              <a:t>i</a:t>
            </a:r>
            <a:r>
              <a:rPr b="0" lang="en-US" sz="1800" spc="-1" strike="noStrike">
                <a:solidFill>
                  <a:srgbClr val="000000"/>
                </a:solidFill>
                <a:latin typeface="Calibri"/>
              </a:rPr>
              <a:t>c</a:t>
            </a:r>
            <a:r>
              <a:rPr b="0" lang="en-US" sz="1800" spc="-1" strike="noStrike">
                <a:solidFill>
                  <a:srgbClr val="000000"/>
                </a:solidFill>
                <a:latin typeface="Calibri"/>
              </a:rPr>
              <a:t>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u</a:t>
            </a:r>
            <a:r>
              <a:rPr b="0" lang="en-US" sz="1800" spc="-1" strike="noStrike">
                <a:solidFill>
                  <a:srgbClr val="000000"/>
                </a:solidFill>
                <a:latin typeface="Calibri"/>
              </a:rPr>
              <a:t>d</a:t>
            </a:r>
            <a:r>
              <a:rPr b="0" lang="en-US" sz="1800" spc="-1" strike="noStrike">
                <a:solidFill>
                  <a:srgbClr val="000000"/>
                </a:solidFill>
                <a:latin typeface="Calibri"/>
              </a:rPr>
              <a:t>o</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y</a:t>
            </a:r>
            <a:r>
              <a:rPr b="0" lang="en-US" sz="1800" spc="-1" strike="noStrike">
                <a:solidFill>
                  <a:srgbClr val="000000"/>
                </a:solidFill>
                <a:latin typeface="Calibri"/>
              </a:rPr>
              <a:t>s</a:t>
            </a:r>
            <a:r>
              <a:rPr b="0" lang="en-US" sz="1800" spc="-1" strike="noStrike">
                <a:solidFill>
                  <a:srgbClr val="000000"/>
                </a:solidFill>
                <a:latin typeface="Calibri"/>
              </a:rPr>
              <a:t>t</a:t>
            </a:r>
            <a:r>
              <a:rPr b="0" lang="en-US" sz="1800" spc="-1" strike="noStrike">
                <a:solidFill>
                  <a:srgbClr val="000000"/>
                </a:solidFill>
                <a:latin typeface="Calibri"/>
              </a:rPr>
              <a:t>e</a:t>
            </a:r>
            <a:r>
              <a:rPr b="0" lang="en-US" sz="1800" spc="-1" strike="noStrike">
                <a:solidFill>
                  <a:srgbClr val="000000"/>
                </a:solidFill>
                <a:latin typeface="Calibri"/>
              </a:rPr>
              <a:t>m</a:t>
            </a:r>
            <a:r>
              <a:rPr b="0" lang="en-US" sz="1800" spc="-1" strike="noStrike">
                <a:solidFill>
                  <a:srgbClr val="000000"/>
                </a:solidFill>
                <a:latin typeface="Calibri"/>
              </a:rPr>
              <a:t>c</a:t>
            </a:r>
            <a:r>
              <a:rPr b="0" lang="en-US" sz="1800" spc="-1" strike="noStrike">
                <a:solidFill>
                  <a:srgbClr val="000000"/>
                </a:solidFill>
                <a:latin typeface="Calibri"/>
              </a:rPr>
              <a:t>t</a:t>
            </a:r>
            <a:r>
              <a:rPr b="0" lang="en-US" sz="1800" spc="-1" strike="noStrike">
                <a:solidFill>
                  <a:srgbClr val="000000"/>
                </a:solidFill>
                <a:latin typeface="Calibri"/>
              </a:rPr>
              <a:t>l</a:t>
            </a:r>
            <a:r>
              <a:rPr b="0" lang="en-US" sz="1800" spc="-1" strike="noStrike">
                <a:solidFill>
                  <a:srgbClr val="000000"/>
                </a:solidFill>
                <a:latin typeface="Calibri"/>
              </a:rPr>
              <a:t> </a:t>
            </a:r>
            <a:r>
              <a:rPr b="0" lang="en-US" sz="1800" spc="-1" strike="noStrike">
                <a:solidFill>
                  <a:srgbClr val="000000"/>
                </a:solidFill>
                <a:latin typeface="Calibri"/>
              </a:rPr>
              <a:t>r</a:t>
            </a:r>
            <a:r>
              <a:rPr b="0" lang="en-US" sz="1800" spc="-1" strike="noStrike">
                <a:solidFill>
                  <a:srgbClr val="000000"/>
                </a:solidFill>
                <a:latin typeface="Calibri"/>
              </a:rPr>
              <a:t>e</a:t>
            </a:r>
            <a:r>
              <a:rPr b="0" lang="en-US" sz="1800" spc="-1" strike="noStrike">
                <a:solidFill>
                  <a:srgbClr val="000000"/>
                </a:solidFill>
                <a:latin typeface="Calibri"/>
              </a:rPr>
              <a:t>s</a:t>
            </a:r>
            <a:r>
              <a:rPr b="0" lang="en-US" sz="1800" spc="-1" strike="noStrike">
                <a:solidFill>
                  <a:srgbClr val="000000"/>
                </a:solidFill>
                <a:latin typeface="Calibri"/>
              </a:rPr>
              <a:t>t</a:t>
            </a:r>
            <a:r>
              <a:rPr b="0" lang="en-US" sz="1800" spc="-1" strike="noStrike">
                <a:solidFill>
                  <a:srgbClr val="000000"/>
                </a:solidFill>
                <a:latin typeface="Calibri"/>
              </a:rPr>
              <a:t>a</a:t>
            </a:r>
            <a:r>
              <a:rPr b="0" lang="en-US" sz="1800" spc="-1" strike="noStrike">
                <a:solidFill>
                  <a:srgbClr val="000000"/>
                </a:solidFill>
                <a:latin typeface="Calibri"/>
              </a:rPr>
              <a:t>r</a:t>
            </a:r>
            <a:r>
              <a:rPr b="0" lang="en-US" sz="1800" spc="-1" strike="noStrike">
                <a:solidFill>
                  <a:srgbClr val="000000"/>
                </a:solidFill>
                <a:latin typeface="Calibri"/>
              </a:rPr>
              <a:t>t</a:t>
            </a:r>
            <a:r>
              <a:rPr b="0" lang="en-US" sz="1800" spc="-1" strike="noStrike">
                <a:solidFill>
                  <a:srgbClr val="000000"/>
                </a:solidFill>
                <a:latin typeface="Calibri"/>
              </a:rPr>
              <a:t> </a:t>
            </a:r>
            <a:r>
              <a:rPr b="0" lang="en-US" sz="1800" spc="-1" strike="noStrike">
                <a:solidFill>
                  <a:srgbClr val="000000"/>
                </a:solidFill>
                <a:latin typeface="Calibri"/>
              </a:rPr>
              <a:t>c</a:t>
            </a:r>
            <a:r>
              <a:rPr b="0" lang="en-US" sz="1800" spc="-1" strike="noStrike">
                <a:solidFill>
                  <a:srgbClr val="000000"/>
                </a:solidFill>
                <a:latin typeface="Calibri"/>
              </a:rPr>
              <a:t>o</a:t>
            </a:r>
            <a:r>
              <a:rPr b="0" lang="en-US" sz="1800" spc="-1" strike="noStrike">
                <a:solidFill>
                  <a:srgbClr val="000000"/>
                </a:solidFill>
                <a:latin typeface="Calibri"/>
              </a:rPr>
              <a:t>n</a:t>
            </a:r>
            <a:r>
              <a:rPr b="0" lang="en-US" sz="1800" spc="-1" strike="noStrike">
                <a:solidFill>
                  <a:srgbClr val="000000"/>
                </a:solidFill>
                <a:latin typeface="Calibri"/>
              </a:rPr>
              <a:t>t</a:t>
            </a:r>
            <a:r>
              <a:rPr b="0" lang="en-US" sz="1800" spc="-1" strike="noStrike">
                <a:solidFill>
                  <a:srgbClr val="000000"/>
                </a:solidFill>
                <a:latin typeface="Calibri"/>
              </a:rPr>
              <a:t>a</a:t>
            </a:r>
            <a:r>
              <a:rPr b="0" lang="en-US" sz="1800" spc="-1" strike="noStrike">
                <a:solidFill>
                  <a:srgbClr val="000000"/>
                </a:solidFill>
                <a:latin typeface="Calibri"/>
              </a:rPr>
              <a:t>i</a:t>
            </a:r>
            <a:r>
              <a:rPr b="0" lang="en-US" sz="1800" spc="-1" strike="noStrike">
                <a:solidFill>
                  <a:srgbClr val="000000"/>
                </a:solidFill>
                <a:latin typeface="Calibri"/>
              </a:rPr>
              <a:t>n</a:t>
            </a:r>
            <a:r>
              <a:rPr b="0" lang="en-US" sz="1800" spc="-1" strike="noStrike">
                <a:solidFill>
                  <a:srgbClr val="000000"/>
                </a:solidFill>
                <a:latin typeface="Calibri"/>
              </a:rPr>
              <a:t>e</a:t>
            </a:r>
            <a:r>
              <a:rPr b="0" lang="en-US" sz="1800" spc="-1" strike="noStrike">
                <a:solidFill>
                  <a:srgbClr val="000000"/>
                </a:solidFill>
                <a:latin typeface="Calibri"/>
              </a:rPr>
              <a:t>r</a:t>
            </a:r>
            <a:r>
              <a:rPr b="0" lang="en-US" sz="1800" spc="-1" strike="noStrike">
                <a:solidFill>
                  <a:srgbClr val="000000"/>
                </a:solidFill>
                <a:latin typeface="Calibri"/>
              </a:rPr>
              <a:t>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u</a:t>
            </a:r>
            <a:r>
              <a:rPr b="0" lang="en-US" sz="1800" spc="-1" strike="noStrike">
                <a:solidFill>
                  <a:srgbClr val="000000"/>
                </a:solidFill>
                <a:latin typeface="Calibri"/>
              </a:rPr>
              <a:t>d</a:t>
            </a:r>
            <a:r>
              <a:rPr b="0" lang="en-US" sz="1800" spc="-1" strike="noStrike">
                <a:solidFill>
                  <a:srgbClr val="000000"/>
                </a:solidFill>
                <a:latin typeface="Calibri"/>
              </a:rPr>
              <a:t>o</a:t>
            </a:r>
            <a:r>
              <a:rPr b="0" lang="en-US" sz="1800" spc="-1" strike="noStrike">
                <a:solidFill>
                  <a:srgbClr val="000000"/>
                </a:solidFill>
                <a:latin typeface="Calibri"/>
              </a:rPr>
              <a:t> </a:t>
            </a:r>
            <a:r>
              <a:rPr b="0" lang="en-US" sz="1800" spc="-1" strike="noStrike">
                <a:solidFill>
                  <a:srgbClr val="000000"/>
                </a:solidFill>
                <a:latin typeface="Calibri"/>
              </a:rPr>
              <a:t>s</a:t>
            </a:r>
            <a:r>
              <a:rPr b="0" lang="en-US" sz="1800" spc="-1" strike="noStrike">
                <a:solidFill>
                  <a:srgbClr val="000000"/>
                </a:solidFill>
                <a:latin typeface="Calibri"/>
              </a:rPr>
              <a:t>y</a:t>
            </a:r>
            <a:r>
              <a:rPr b="0" lang="en-US" sz="1800" spc="-1" strike="noStrike">
                <a:solidFill>
                  <a:srgbClr val="000000"/>
                </a:solidFill>
                <a:latin typeface="Calibri"/>
              </a:rPr>
              <a:t>s</a:t>
            </a:r>
            <a:r>
              <a:rPr b="0" lang="en-US" sz="1800" spc="-1" strike="noStrike">
                <a:solidFill>
                  <a:srgbClr val="000000"/>
                </a:solidFill>
                <a:latin typeface="Calibri"/>
              </a:rPr>
              <a:t>t</a:t>
            </a:r>
            <a:r>
              <a:rPr b="0" lang="en-US" sz="1800" spc="-1" strike="noStrike">
                <a:solidFill>
                  <a:srgbClr val="000000"/>
                </a:solidFill>
                <a:latin typeface="Calibri"/>
              </a:rPr>
              <a:t>e</a:t>
            </a:r>
            <a:r>
              <a:rPr b="0" lang="en-US" sz="1800" spc="-1" strike="noStrike">
                <a:solidFill>
                  <a:srgbClr val="000000"/>
                </a:solidFill>
                <a:latin typeface="Calibri"/>
              </a:rPr>
              <a:t>m</a:t>
            </a:r>
            <a:r>
              <a:rPr b="0" lang="en-US" sz="1800" spc="-1" strike="noStrike">
                <a:solidFill>
                  <a:srgbClr val="000000"/>
                </a:solidFill>
                <a:latin typeface="Calibri"/>
              </a:rPr>
              <a:t>c</a:t>
            </a:r>
            <a:r>
              <a:rPr b="0" lang="en-US" sz="1800" spc="-1" strike="noStrike">
                <a:solidFill>
                  <a:srgbClr val="000000"/>
                </a:solidFill>
                <a:latin typeface="Calibri"/>
              </a:rPr>
              <a:t>t</a:t>
            </a:r>
            <a:r>
              <a:rPr b="0" lang="en-US" sz="1800" spc="-1" strike="noStrike">
                <a:solidFill>
                  <a:srgbClr val="000000"/>
                </a:solidFill>
                <a:latin typeface="Calibri"/>
              </a:rPr>
              <a:t>l</a:t>
            </a:r>
            <a:r>
              <a:rPr b="0" lang="en-US" sz="1800" spc="-1" strike="noStrike">
                <a:solidFill>
                  <a:srgbClr val="000000"/>
                </a:solidFill>
                <a:latin typeface="Calibri"/>
              </a:rPr>
              <a:t> </a:t>
            </a:r>
            <a:r>
              <a:rPr b="0" lang="en-US" sz="1800" spc="-1" strike="noStrike">
                <a:solidFill>
                  <a:srgbClr val="000000"/>
                </a:solidFill>
                <a:latin typeface="Calibri"/>
              </a:rPr>
              <a:t>e</a:t>
            </a:r>
            <a:r>
              <a:rPr b="0" lang="en-US" sz="1800" spc="-1" strike="noStrike">
                <a:solidFill>
                  <a:srgbClr val="000000"/>
                </a:solidFill>
                <a:latin typeface="Calibri"/>
              </a:rPr>
              <a:t>n</a:t>
            </a:r>
            <a:r>
              <a:rPr b="0" lang="en-US" sz="1800" spc="-1" strike="noStrike">
                <a:solidFill>
                  <a:srgbClr val="000000"/>
                </a:solidFill>
                <a:latin typeface="Calibri"/>
              </a:rPr>
              <a:t>a</a:t>
            </a:r>
            <a:r>
              <a:rPr b="0" lang="en-US" sz="1800" spc="-1" strike="noStrike">
                <a:solidFill>
                  <a:srgbClr val="000000"/>
                </a:solidFill>
                <a:latin typeface="Calibri"/>
              </a:rPr>
              <a:t>b</a:t>
            </a:r>
            <a:r>
              <a:rPr b="0" lang="en-US" sz="1800" spc="-1" strike="noStrike">
                <a:solidFill>
                  <a:srgbClr val="000000"/>
                </a:solidFill>
                <a:latin typeface="Calibri"/>
              </a:rPr>
              <a:t>l</a:t>
            </a:r>
            <a:r>
              <a:rPr b="0" lang="en-US" sz="1800" spc="-1" strike="noStrike">
                <a:solidFill>
                  <a:srgbClr val="000000"/>
                </a:solidFill>
                <a:latin typeface="Calibri"/>
              </a:rPr>
              <a:t>e</a:t>
            </a:r>
            <a:r>
              <a:rPr b="0" lang="en-US" sz="1800" spc="-1" strike="noStrike">
                <a:solidFill>
                  <a:srgbClr val="000000"/>
                </a:solidFill>
                <a:latin typeface="Calibri"/>
              </a:rPr>
              <a:t> </a:t>
            </a:r>
            <a:r>
              <a:rPr b="0" lang="en-US" sz="1800" spc="-1" strike="noStrike">
                <a:solidFill>
                  <a:srgbClr val="000000"/>
                </a:solidFill>
                <a:latin typeface="Calibri"/>
              </a:rPr>
              <a:t>c</a:t>
            </a:r>
            <a:r>
              <a:rPr b="0" lang="en-US" sz="1800" spc="-1" strike="noStrike">
                <a:solidFill>
                  <a:srgbClr val="000000"/>
                </a:solidFill>
                <a:latin typeface="Calibri"/>
              </a:rPr>
              <a:t>o</a:t>
            </a:r>
            <a:r>
              <a:rPr b="0" lang="en-US" sz="1800" spc="-1" strike="noStrike">
                <a:solidFill>
                  <a:srgbClr val="000000"/>
                </a:solidFill>
                <a:latin typeface="Calibri"/>
              </a:rPr>
              <a:t>n</a:t>
            </a:r>
            <a:r>
              <a:rPr b="0" lang="en-US" sz="1800" spc="-1" strike="noStrike">
                <a:solidFill>
                  <a:srgbClr val="000000"/>
                </a:solidFill>
                <a:latin typeface="Calibri"/>
              </a:rPr>
              <a:t>t</a:t>
            </a:r>
            <a:r>
              <a:rPr b="0" lang="en-US" sz="1800" spc="-1" strike="noStrike">
                <a:solidFill>
                  <a:srgbClr val="000000"/>
                </a:solidFill>
                <a:latin typeface="Calibri"/>
              </a:rPr>
              <a:t>a</a:t>
            </a:r>
            <a:r>
              <a:rPr b="0" lang="en-US" sz="1800" spc="-1" strike="noStrike">
                <a:solidFill>
                  <a:srgbClr val="000000"/>
                </a:solidFill>
                <a:latin typeface="Calibri"/>
              </a:rPr>
              <a:t>i</a:t>
            </a:r>
            <a:r>
              <a:rPr b="0" lang="en-US" sz="1800" spc="-1" strike="noStrike">
                <a:solidFill>
                  <a:srgbClr val="000000"/>
                </a:solidFill>
                <a:latin typeface="Calibri"/>
              </a:rPr>
              <a:t>n</a:t>
            </a:r>
            <a:r>
              <a:rPr b="0" lang="en-US" sz="1800" spc="-1" strike="noStrike">
                <a:solidFill>
                  <a:srgbClr val="000000"/>
                </a:solidFill>
                <a:latin typeface="Calibri"/>
              </a:rPr>
              <a:t>e</a:t>
            </a:r>
            <a:r>
              <a:rPr b="0" lang="en-US" sz="1800" spc="-1" strike="noStrike">
                <a:solidFill>
                  <a:srgbClr val="000000"/>
                </a:solidFill>
                <a:latin typeface="Calibri"/>
              </a:rPr>
              <a:t>r</a:t>
            </a:r>
            <a:r>
              <a:rPr b="0" lang="en-US" sz="1800" spc="-1" strike="noStrike">
                <a:solidFill>
                  <a:srgbClr val="000000"/>
                </a:solidFill>
                <a:latin typeface="Calibri"/>
              </a:rPr>
              <a:t>d</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87" name="標題 24"/>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88" name="" descr=""/>
          <p:cNvPicPr/>
          <p:nvPr/>
        </p:nvPicPr>
        <p:blipFill>
          <a:blip r:embed="rId1"/>
          <a:stretch/>
        </p:blipFill>
        <p:spPr>
          <a:xfrm>
            <a:off x="3339720" y="2971800"/>
            <a:ext cx="3518280" cy="3454920"/>
          </a:xfrm>
          <a:prstGeom prst="rect">
            <a:avLst/>
          </a:prstGeom>
          <a:ln w="0">
            <a:noFill/>
          </a:ln>
        </p:spPr>
      </p:pic>
      <p:sp>
        <p:nvSpPr>
          <p:cNvPr id="4" name="PlaceHolder 3"/>
          <p:cNvSpPr>
            <a:spLocks noGrp="1"/>
          </p:cNvSpPr>
          <p:nvPr>
            <p:ph type="sldNum" idx="3"/>
          </p:nvPr>
        </p:nvSpPr>
        <p:spPr/>
        <p:txBody>
          <a:bodyPr/>
          <a:p>
            <a:fld id="{13873C38-DA10-4761-B9E2-95F99E0F59E4}" type="slidenum">
              <a:t>15</a:t>
            </a:fld>
          </a:p>
        </p:txBody>
      </p:sp>
      <p:sp>
        <p:nvSpPr>
          <p:cNvPr id="5" name="PlaceHolder 4"/>
          <p:cNvSpPr>
            <a:spLocks noGrp="1"/>
          </p:cNvSpPr>
          <p:nvPr>
            <p:ph type="dt" idx="1"/>
          </p:nvPr>
        </p:nvSpPr>
        <p:spPr/>
        <p:txBody>
          <a:bodyPr/>
          <a:p>
            <a:fld id="{C7074583-6B58-4465-B57D-AF95B9244CC7}" type="datetime1">
              <a:rPr lang="en-US"/>
              <a:t>11/29/2022</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2800" spc="-1" strike="noStrike">
                <a:solidFill>
                  <a:srgbClr val="ffff00"/>
                </a:solidFill>
                <a:latin typeface="Calibri"/>
              </a:rPr>
              <a:t>1.4 Add apt Repository for Kubernetes</a:t>
            </a:r>
            <a:endParaRPr b="0" lang="en-US" sz="2800" spc="-1" strike="noStrike">
              <a:solidFill>
                <a:srgbClr val="000000"/>
              </a:solidFill>
              <a:latin typeface="Calibri"/>
            </a:endParaRPr>
          </a:p>
        </p:txBody>
      </p:sp>
      <p:pic>
        <p:nvPicPr>
          <p:cNvPr id="90" name="Picture 4"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48175C3C-7ADC-486F-960C-1C85B6ECCB52}" type="slidenum">
              <a:t>16</a:t>
            </a:fld>
          </a:p>
        </p:txBody>
      </p:sp>
      <p:sp>
        <p:nvSpPr>
          <p:cNvPr id="4" name="PlaceHolder 3"/>
          <p:cNvSpPr>
            <a:spLocks noGrp="1"/>
          </p:cNvSpPr>
          <p:nvPr>
            <p:ph type="dt" idx="1"/>
          </p:nvPr>
        </p:nvSpPr>
        <p:spPr/>
        <p:txBody>
          <a:bodyPr/>
          <a:p>
            <a:fld id="{F88F1F97-E2BE-4A84-B9CA-6183E483FC7C}" type="datetime1">
              <a:rPr lang="en-US"/>
              <a:t>11/29/2022</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1.4 Add apt Repository for Kubernetes</a:t>
            </a:r>
            <a:endParaRPr b="0" lang="en-US" sz="2800" spc="-1" strike="noStrike">
              <a:solidFill>
                <a:srgbClr val="000000"/>
              </a:solidFill>
              <a:latin typeface="Calibri"/>
            </a:endParaRPr>
          </a:p>
        </p:txBody>
      </p:sp>
      <p:sp>
        <p:nvSpPr>
          <p:cNvPr id="92" name="PlaceHolder 2"/>
          <p:cNvSpPr>
            <a:spLocks noGrp="1"/>
          </p:cNvSpPr>
          <p:nvPr>
            <p:ph type="subTitle"/>
          </p:nvPr>
        </p:nvSpPr>
        <p:spPr>
          <a:xfrm>
            <a:off x="491400" y="1371600"/>
            <a:ext cx="8424000" cy="2057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Add apt Repository for Kubernetes</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Execute following commands to add apt repository for Kubernetes:</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curl -s https://packages.cloud.google.com/apt/doc/apt-key.gpg | sudo apt-key add -</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sudo apt-add-repository "deb http://apt.kubernetes.io/ kubernetes-xenial main"</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Note: </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At time of writing this guide, Xenial is the latest Kubernetes repository but when repository is available for Ubuntu 22.04 (Jammy Jellyfish) then you need replace xenial word with ‘jammy’ in ‘apt-add-repository’ command.</a:t>
            </a:r>
            <a:endParaRPr b="0" lang="en-US" sz="1400" spc="-1" strike="noStrike">
              <a:latin typeface="Arial"/>
            </a:endParaRPr>
          </a:p>
          <a:p>
            <a:pPr>
              <a:lnSpc>
                <a:spcPct val="100000"/>
              </a:lnSpc>
              <a:spcBef>
                <a:spcPts val="360"/>
              </a:spcBef>
              <a:buNone/>
            </a:pPr>
            <a:endParaRPr b="0" lang="en-US" sz="1800" spc="-1" strike="noStrike">
              <a:latin typeface="Arial"/>
            </a:endParaRPr>
          </a:p>
        </p:txBody>
      </p:sp>
      <p:sp>
        <p:nvSpPr>
          <p:cNvPr id="93" name="標題 27"/>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94" name="" descr=""/>
          <p:cNvPicPr/>
          <p:nvPr/>
        </p:nvPicPr>
        <p:blipFill>
          <a:blip r:embed="rId1"/>
          <a:stretch/>
        </p:blipFill>
        <p:spPr>
          <a:xfrm>
            <a:off x="3341160" y="3400200"/>
            <a:ext cx="3288240" cy="3229200"/>
          </a:xfrm>
          <a:prstGeom prst="rect">
            <a:avLst/>
          </a:prstGeom>
          <a:ln w="0">
            <a:noFill/>
          </a:ln>
        </p:spPr>
      </p:pic>
      <p:sp>
        <p:nvSpPr>
          <p:cNvPr id="4" name="PlaceHolder 3"/>
          <p:cNvSpPr>
            <a:spLocks noGrp="1"/>
          </p:cNvSpPr>
          <p:nvPr>
            <p:ph type="sldNum" idx="3"/>
          </p:nvPr>
        </p:nvSpPr>
        <p:spPr/>
        <p:txBody>
          <a:bodyPr/>
          <a:p>
            <a:fld id="{D12A7849-6AB6-43C0-96CA-42C418F0E87F}" type="slidenum">
              <a:t>17</a:t>
            </a:fld>
          </a:p>
        </p:txBody>
      </p:sp>
      <p:sp>
        <p:nvSpPr>
          <p:cNvPr id="5" name="PlaceHolder 4"/>
          <p:cNvSpPr>
            <a:spLocks noGrp="1"/>
          </p:cNvSpPr>
          <p:nvPr>
            <p:ph type="dt" idx="1"/>
          </p:nvPr>
        </p:nvSpPr>
        <p:spPr/>
        <p:txBody>
          <a:bodyPr/>
          <a:p>
            <a:fld id="{5F13F5C4-5855-49D7-B2A8-8D68924318CF}" type="datetime1">
              <a:rPr lang="en-US"/>
              <a:t>11/29/2022</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1800" spc="-1" strike="noStrike">
                <a:solidFill>
                  <a:srgbClr val="ffff00"/>
                </a:solidFill>
                <a:latin typeface="Calibri"/>
              </a:rPr>
              <a:t>1.5 Install Kubernetes Components: Kubectl, Kubeadm, Kubelet</a:t>
            </a:r>
            <a:endParaRPr b="0" lang="en-US" sz="1800" spc="-1" strike="noStrike">
              <a:solidFill>
                <a:srgbClr val="000000"/>
              </a:solidFill>
              <a:latin typeface="Calibri"/>
            </a:endParaRPr>
          </a:p>
        </p:txBody>
      </p:sp>
      <p:pic>
        <p:nvPicPr>
          <p:cNvPr id="96" name="Picture 5"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40BE9033-DC8E-43E7-9590-9AF1A3778548}" type="slidenum">
              <a:t>18</a:t>
            </a:fld>
          </a:p>
        </p:txBody>
      </p:sp>
      <p:sp>
        <p:nvSpPr>
          <p:cNvPr id="4" name="PlaceHolder 3"/>
          <p:cNvSpPr>
            <a:spLocks noGrp="1"/>
          </p:cNvSpPr>
          <p:nvPr>
            <p:ph type="dt" idx="1"/>
          </p:nvPr>
        </p:nvSpPr>
        <p:spPr/>
        <p:txBody>
          <a:bodyPr/>
          <a:p>
            <a:fld id="{2283D56C-0715-4A92-825C-09DD7BC9678B}" type="datetime1">
              <a:rPr lang="en-US"/>
              <a:t>11/29/2022</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1800" spc="-1" strike="noStrike">
                <a:solidFill>
                  <a:srgbClr val="ffff00"/>
                </a:solidFill>
                <a:latin typeface="Calibri"/>
              </a:rPr>
              <a:t>1.5 Install Kubernetes Components: Kubectl, Kubeadm, Kubelet</a:t>
            </a:r>
            <a:endParaRPr b="0" lang="en-US" sz="1800" spc="-1" strike="noStrike">
              <a:solidFill>
                <a:srgbClr val="000000"/>
              </a:solidFill>
              <a:latin typeface="Calibri"/>
            </a:endParaRPr>
          </a:p>
        </p:txBody>
      </p:sp>
      <p:sp>
        <p:nvSpPr>
          <p:cNvPr id="98" name="PlaceHolder 2"/>
          <p:cNvSpPr>
            <a:spLocks noGrp="1"/>
          </p:cNvSpPr>
          <p:nvPr>
            <p:ph type="subTitle"/>
          </p:nvPr>
        </p:nvSpPr>
        <p:spPr>
          <a:xfrm>
            <a:off x="491400" y="1371600"/>
            <a:ext cx="8424000" cy="16002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Install Kubernetes Components: Kubectl, Kubeadm, Kubelet</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Install Kubernetes components like kubectl, kubelet and Kubeadm utility on all the nodes. Run following set of commands,</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sudo apt update</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sudo apt install -y kubelet kubeadm kubectl</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sudo apt-mark hold kubelet kubeadm kubectl</a:t>
            </a:r>
            <a:endParaRPr b="0" lang="en-US" sz="1400" spc="-1" strike="noStrike">
              <a:latin typeface="Arial"/>
            </a:endParaRPr>
          </a:p>
        </p:txBody>
      </p:sp>
      <p:sp>
        <p:nvSpPr>
          <p:cNvPr id="99" name="標題 30"/>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00" name="" descr=""/>
          <p:cNvPicPr/>
          <p:nvPr/>
        </p:nvPicPr>
        <p:blipFill>
          <a:blip r:embed="rId1"/>
          <a:stretch/>
        </p:blipFill>
        <p:spPr>
          <a:xfrm>
            <a:off x="685800" y="2971800"/>
            <a:ext cx="3518280" cy="3454920"/>
          </a:xfrm>
          <a:prstGeom prst="rect">
            <a:avLst/>
          </a:prstGeom>
          <a:ln w="0">
            <a:noFill/>
          </a:ln>
        </p:spPr>
      </p:pic>
      <p:pic>
        <p:nvPicPr>
          <p:cNvPr id="101" name="" descr=""/>
          <p:cNvPicPr/>
          <p:nvPr/>
        </p:nvPicPr>
        <p:blipFill>
          <a:blip r:embed="rId2"/>
          <a:stretch/>
        </p:blipFill>
        <p:spPr>
          <a:xfrm>
            <a:off x="5257800" y="2971800"/>
            <a:ext cx="3518280" cy="3454920"/>
          </a:xfrm>
          <a:prstGeom prst="rect">
            <a:avLst/>
          </a:prstGeom>
          <a:ln w="0">
            <a:noFill/>
          </a:ln>
        </p:spPr>
      </p:pic>
      <p:sp>
        <p:nvSpPr>
          <p:cNvPr id="4" name="PlaceHolder 3"/>
          <p:cNvSpPr>
            <a:spLocks noGrp="1"/>
          </p:cNvSpPr>
          <p:nvPr>
            <p:ph type="sldNum" idx="3"/>
          </p:nvPr>
        </p:nvSpPr>
        <p:spPr/>
        <p:txBody>
          <a:bodyPr/>
          <a:p>
            <a:fld id="{8E866C17-5556-4EB1-80BA-F7CAB816D5FD}" type="slidenum">
              <a:t>19</a:t>
            </a:fld>
          </a:p>
        </p:txBody>
      </p:sp>
      <p:sp>
        <p:nvSpPr>
          <p:cNvPr id="5" name="PlaceHolder 4"/>
          <p:cNvSpPr>
            <a:spLocks noGrp="1"/>
          </p:cNvSpPr>
          <p:nvPr>
            <p:ph type="dt" idx="1"/>
          </p:nvPr>
        </p:nvSpPr>
        <p:spPr/>
        <p:txBody>
          <a:bodyPr/>
          <a:p>
            <a:fld id="{9F078958-A515-4C77-9A0E-AF334A53BEA2}" type="datetime1">
              <a:rPr lang="en-US"/>
              <a:t>11/29/2022</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gn="ctr">
              <a:lnSpc>
                <a:spcPct val="100000"/>
              </a:lnSpc>
              <a:buNone/>
            </a:pPr>
            <a:r>
              <a:rPr b="1" lang="en-US" sz="4000" spc="-1" strike="noStrike">
                <a:solidFill>
                  <a:srgbClr val="ffff00"/>
                </a:solidFill>
                <a:latin typeface="Calibri"/>
              </a:rPr>
              <a:t>1 Kubernetes on Ubuntu 22.04</a:t>
            </a:r>
            <a:endParaRPr b="0" lang="en-US" sz="4000" spc="-1" strike="noStrike">
              <a:solidFill>
                <a:srgbClr val="000000"/>
              </a:solidFill>
              <a:latin typeface="Calibri"/>
            </a:endParaRPr>
          </a:p>
        </p:txBody>
      </p:sp>
      <p:sp>
        <p:nvSpPr>
          <p:cNvPr id="45" name="PlaceHolder 2"/>
          <p:cNvSpPr>
            <a:spLocks noGrp="1"/>
          </p:cNvSpPr>
          <p:nvPr>
            <p:ph type="subTitle"/>
          </p:nvPr>
        </p:nvSpPr>
        <p:spPr>
          <a:xfrm>
            <a:off x="491400" y="1224000"/>
            <a:ext cx="8195400" cy="38052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Kubernetes on Ubuntu 22.04</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Kubernetes is free open-source container orchestration tool, it also known </a:t>
            </a:r>
            <a:r>
              <a:rPr b="0" lang="en-US" sz="1800" spc="-1" strike="noStrike">
                <a:solidFill>
                  <a:srgbClr val="000000"/>
                </a:solidFill>
                <a:latin typeface="Calibri"/>
              </a:rPr>
              <a:t>as k8s.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Kubernetes is or automated deployment, scaling, and management of </a:t>
            </a:r>
            <a:r>
              <a:rPr b="0" lang="en-US" sz="1800" spc="-1" strike="noStrike">
                <a:solidFill>
                  <a:srgbClr val="000000"/>
                </a:solidFill>
                <a:latin typeface="Calibri"/>
              </a:rPr>
              <a:t>containerized application.</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Kubernetes cluster consists of worker nodes on which application is </a:t>
            </a:r>
            <a:r>
              <a:rPr b="0" lang="en-US" sz="1800" spc="-1" strike="noStrike">
                <a:solidFill>
                  <a:srgbClr val="000000"/>
                </a:solidFill>
                <a:latin typeface="Calibri"/>
              </a:rPr>
              <a:t>deployed and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master nodes which are used to manage worker nodes and pods in the </a:t>
            </a:r>
            <a:r>
              <a:rPr b="0" lang="en-US" sz="1800" spc="-1" strike="noStrike">
                <a:solidFill>
                  <a:srgbClr val="000000"/>
                </a:solidFill>
                <a:latin typeface="Calibri"/>
              </a:rPr>
              <a:t>cluster.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System Requirement:</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Ubuntu 22.04,  min 2GB RAM, min 2 CPU, 20 GB disk space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sudo user with admin right, Internet connectivity on each node.</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46" name="標題 1"/>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81649A94-85FD-4E9E-97BE-F7D83F55F8B8}" type="slidenum">
              <a:t>2</a:t>
            </a:fld>
          </a:p>
        </p:txBody>
      </p:sp>
      <p:sp>
        <p:nvSpPr>
          <p:cNvPr id="5" name="PlaceHolder 4"/>
          <p:cNvSpPr>
            <a:spLocks noGrp="1"/>
          </p:cNvSpPr>
          <p:nvPr>
            <p:ph type="dt" idx="1"/>
          </p:nvPr>
        </p:nvSpPr>
        <p:spPr/>
        <p:txBody>
          <a:bodyPr/>
          <a:p>
            <a:fld id="{4FC35E45-B3E3-4191-A758-8620F33890EC}" type="datetime1">
              <a:rPr lang="en-US"/>
              <a:t>11/29/2022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pic>
        <p:nvPicPr>
          <p:cNvPr id="103" name="Picture 7"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17FA80FD-AFA8-4B60-AF54-9782276CECE1}" type="slidenum">
              <a:t>20</a:t>
            </a:fld>
          </a:p>
        </p:txBody>
      </p:sp>
      <p:sp>
        <p:nvSpPr>
          <p:cNvPr id="4" name="PlaceHolder 3"/>
          <p:cNvSpPr>
            <a:spLocks noGrp="1"/>
          </p:cNvSpPr>
          <p:nvPr>
            <p:ph type="dt" idx="1"/>
          </p:nvPr>
        </p:nvSpPr>
        <p:spPr/>
        <p:txBody>
          <a:bodyPr/>
          <a:p>
            <a:fld id="{8FE6A9A3-A3EB-4456-AE2A-4654C2230484}" type="datetime1">
              <a:rPr lang="en-US"/>
              <a:t>11/29/2022</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05" name="PlaceHolder 2"/>
          <p:cNvSpPr>
            <a:spLocks noGrp="1"/>
          </p:cNvSpPr>
          <p:nvPr>
            <p:ph type="subTitle"/>
          </p:nvPr>
        </p:nvSpPr>
        <p:spPr>
          <a:xfrm>
            <a:off x="491400" y="1371600"/>
            <a:ext cx="8424000" cy="18288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Initialize Kubernetes Cluster with Kubeadm Command (Master Node Only)</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Now, we are all set to initialize Kubernetes cluster. </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Run the following Kubeadm command from the master node only.</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sudo kubeadm init –control-plane-endpoint=kmaster</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Error Message: Port in use:  …</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Note:</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The above command needs to specify “cidr=…”</a:t>
            </a:r>
            <a:endParaRPr b="0" lang="en-US" sz="1400" spc="-1" strike="noStrike">
              <a:latin typeface="Arial"/>
            </a:endParaRPr>
          </a:p>
        </p:txBody>
      </p:sp>
      <p:sp>
        <p:nvSpPr>
          <p:cNvPr id="106" name="標題 3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07" name="" descr=""/>
          <p:cNvPicPr/>
          <p:nvPr/>
        </p:nvPicPr>
        <p:blipFill>
          <a:blip r:embed="rId1"/>
          <a:stretch/>
        </p:blipFill>
        <p:spPr>
          <a:xfrm>
            <a:off x="457200" y="3429000"/>
            <a:ext cx="8686800" cy="2356200"/>
          </a:xfrm>
          <a:prstGeom prst="rect">
            <a:avLst/>
          </a:prstGeom>
          <a:ln w="0">
            <a:noFill/>
          </a:ln>
        </p:spPr>
      </p:pic>
      <p:sp>
        <p:nvSpPr>
          <p:cNvPr id="4" name="PlaceHolder 3"/>
          <p:cNvSpPr>
            <a:spLocks noGrp="1"/>
          </p:cNvSpPr>
          <p:nvPr>
            <p:ph type="sldNum" idx="3"/>
          </p:nvPr>
        </p:nvSpPr>
        <p:spPr/>
        <p:txBody>
          <a:bodyPr/>
          <a:p>
            <a:fld id="{786AB039-5DE0-4C6A-BB6B-8F6DF6C45320}" type="slidenum">
              <a:t>21</a:t>
            </a:fld>
          </a:p>
        </p:txBody>
      </p:sp>
      <p:sp>
        <p:nvSpPr>
          <p:cNvPr id="5" name="PlaceHolder 4"/>
          <p:cNvSpPr>
            <a:spLocks noGrp="1"/>
          </p:cNvSpPr>
          <p:nvPr>
            <p:ph type="dt" idx="1"/>
          </p:nvPr>
        </p:nvSpPr>
        <p:spPr/>
        <p:txBody>
          <a:bodyPr/>
          <a:p>
            <a:fld id="{570D034C-9956-4E5C-9352-28F63483526D}" type="datetime1">
              <a:rPr lang="en-US"/>
              <a:t>11/29/2022</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09" name="PlaceHolder 2"/>
          <p:cNvSpPr>
            <a:spLocks noGrp="1"/>
          </p:cNvSpPr>
          <p:nvPr>
            <p:ph type="subTitle"/>
          </p:nvPr>
        </p:nvSpPr>
        <p:spPr>
          <a:xfrm>
            <a:off x="457200" y="1371600"/>
            <a:ext cx="8424000" cy="4343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050" spc="-1" strike="noStrike">
                <a:solidFill>
                  <a:srgbClr val="000000"/>
                </a:solidFill>
                <a:latin typeface="Calibri"/>
              </a:rPr>
              <a:t>Initialize Kubernetes Cluster with Kubeadm Command (Master Node Only)</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Error Message:</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[init] Using Kubernetes version: v1.25.4</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[preflight] Running pre-flight checks</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[WARNING SystemVerification]: missing optional cgroups: blkio</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error execution phase preflight: [preflight] Some fatal errors occurred:</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Port-10259]: Port 10259 is in use</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Port-10257]: Port 10257 is in use</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FileAvailable--etc-kubernetes-manifests-kube-apiserver.yaml]: /etc/kubernetes/manifests/kube-apiserver.yaml already exists</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FileAvailable--etc-kubernetes-manifests-kube-controller-manager.yaml]: /etc/kubernetes/manifests/kube-controller-manager.yaml already exists</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FileAvailable--etc-kubernetes-manifests-kube-scheduler.yaml]: /etc/kubernetes/manifests/kube-scheduler.yaml already exists</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FileAvailable--etc-kubernetes-manifests-etcd.yaml]: /etc/kubernetes/manifests/etcd.yaml already exists</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	</a:t>
            </a:r>
            <a:r>
              <a:rPr b="0" lang="en-US" sz="1050" spc="-1" strike="noStrike">
                <a:solidFill>
                  <a:srgbClr val="000000"/>
                </a:solidFill>
                <a:latin typeface="Calibri"/>
              </a:rPr>
              <a:t>[ERROR Port-10250]: Port 10250 is in use</a:t>
            </a:r>
            <a:endParaRPr b="0" lang="en-US" sz="1050" spc="-1" strike="noStrike">
              <a:latin typeface="Arial"/>
            </a:endParaRPr>
          </a:p>
          <a:p>
            <a:pPr>
              <a:lnSpc>
                <a:spcPct val="100000"/>
              </a:lnSpc>
              <a:spcBef>
                <a:spcPts val="360"/>
              </a:spcBef>
              <a:buNone/>
            </a:pPr>
            <a:r>
              <a:rPr b="0" lang="en-US" sz="1050" spc="-1" strike="noStrike">
                <a:solidFill>
                  <a:srgbClr val="000000"/>
                </a:solidFill>
                <a:latin typeface="Calibri"/>
              </a:rPr>
              <a:t>[preflight] If you know what you are doing, you can make a check non-fatal with `--ignore-preflight-errors=...`</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Error Solution:</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hlinkClick r:id="rId1"/>
              </a:rPr>
              <a:t>https://github.com/kubernetes/kubeadm/issues/339</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&gt; netstat -lnp | grep 1025</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&gt; kill &lt;PID&gt; </a:t>
            </a:r>
            <a:endParaRPr b="0" lang="en-US" sz="1050" spc="-1" strike="noStrike">
              <a:latin typeface="Arial"/>
            </a:endParaRPr>
          </a:p>
        </p:txBody>
      </p:sp>
      <p:sp>
        <p:nvSpPr>
          <p:cNvPr id="110" name="標題 35"/>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B858CE18-17D6-44DE-A72E-DFB89E66E00A}" type="slidenum">
              <a:t>22</a:t>
            </a:fld>
          </a:p>
        </p:txBody>
      </p:sp>
      <p:sp>
        <p:nvSpPr>
          <p:cNvPr id="5" name="PlaceHolder 4"/>
          <p:cNvSpPr>
            <a:spLocks noGrp="1"/>
          </p:cNvSpPr>
          <p:nvPr>
            <p:ph type="dt" idx="1"/>
          </p:nvPr>
        </p:nvSpPr>
        <p:spPr/>
        <p:txBody>
          <a:bodyPr/>
          <a:p>
            <a:fld id="{65B99A88-C84D-45FD-B557-8CC257B0BD2F}" type="datetime1">
              <a:rPr lang="en-US"/>
              <a:t>11/29/2022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12" name="PlaceHolder 2"/>
          <p:cNvSpPr>
            <a:spLocks noGrp="1"/>
          </p:cNvSpPr>
          <p:nvPr>
            <p:ph type="subTitle"/>
          </p:nvPr>
        </p:nvSpPr>
        <p:spPr>
          <a:xfrm>
            <a:off x="457200" y="1371600"/>
            <a:ext cx="8424000" cy="914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050" spc="-1" strike="noStrike">
                <a:solidFill>
                  <a:srgbClr val="000000"/>
                </a:solidFill>
                <a:latin typeface="Calibri"/>
              </a:rPr>
              <a:t>Initialize Kubernetes Cluster with Kubeadm Command (Master Node Only)</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Error message: </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Initial timeout for 40s </a:t>
            </a:r>
            <a:endParaRPr b="0" lang="en-US" sz="105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050" spc="-1" strike="noStrike">
                <a:solidFill>
                  <a:srgbClr val="000000"/>
                </a:solidFill>
                <a:latin typeface="Calibri"/>
              </a:rPr>
              <a:t>This is kubelet is not running or not health.</a:t>
            </a:r>
            <a:endParaRPr b="0" lang="en-US" sz="1050" spc="-1" strike="noStrike">
              <a:latin typeface="Arial"/>
            </a:endParaRPr>
          </a:p>
        </p:txBody>
      </p:sp>
      <p:sp>
        <p:nvSpPr>
          <p:cNvPr id="113" name="標題 37"/>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14" name="" descr=""/>
          <p:cNvPicPr/>
          <p:nvPr/>
        </p:nvPicPr>
        <p:blipFill>
          <a:blip r:embed="rId1"/>
          <a:stretch/>
        </p:blipFill>
        <p:spPr>
          <a:xfrm>
            <a:off x="2286000" y="2405880"/>
            <a:ext cx="5851800" cy="4452120"/>
          </a:xfrm>
          <a:prstGeom prst="rect">
            <a:avLst/>
          </a:prstGeom>
          <a:ln w="0">
            <a:noFill/>
          </a:ln>
        </p:spPr>
      </p:pic>
      <p:sp>
        <p:nvSpPr>
          <p:cNvPr id="4" name="PlaceHolder 3"/>
          <p:cNvSpPr>
            <a:spLocks noGrp="1"/>
          </p:cNvSpPr>
          <p:nvPr>
            <p:ph type="sldNum" idx="3"/>
          </p:nvPr>
        </p:nvSpPr>
        <p:spPr/>
        <p:txBody>
          <a:bodyPr/>
          <a:p>
            <a:fld id="{DEDD6F87-5B1C-4F9C-A0DF-127280BB322C}" type="slidenum">
              <a:t>23</a:t>
            </a:fld>
          </a:p>
        </p:txBody>
      </p:sp>
      <p:sp>
        <p:nvSpPr>
          <p:cNvPr id="5" name="PlaceHolder 4"/>
          <p:cNvSpPr>
            <a:spLocks noGrp="1"/>
          </p:cNvSpPr>
          <p:nvPr>
            <p:ph type="dt" idx="1"/>
          </p:nvPr>
        </p:nvSpPr>
        <p:spPr/>
        <p:txBody>
          <a:bodyPr/>
          <a:p>
            <a:fld id="{ACAE2A4A-C38C-45CB-9963-A4EF524901CA}" type="datetime1">
              <a:rPr lang="en-US"/>
              <a:t>11/29/2022</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16" name="PlaceHolder 2"/>
          <p:cNvSpPr>
            <a:spLocks noGrp="1"/>
          </p:cNvSpPr>
          <p:nvPr>
            <p:ph type="subTitle"/>
          </p:nvPr>
        </p:nvSpPr>
        <p:spPr>
          <a:xfrm>
            <a:off x="457200" y="1371600"/>
            <a:ext cx="8424000" cy="25146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600" spc="-1" strike="noStrike">
                <a:solidFill>
                  <a:srgbClr val="000000"/>
                </a:solidFill>
                <a:latin typeface="Calibri"/>
              </a:rPr>
              <a:t>Initialize Kubernetes Cluster with Kubeadm Command (Master Node Only)</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hlinkClick r:id="rId1"/>
              </a:rPr>
              <a:t>https://stackoverflow.com/questions/57648829/how-to-fix-timeout-at-waiting-for-the-kubelet-to-boot-up-the-control-plane-as-st</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sudo kubeadm init --control-plane-endpoint=kmaster</a:t>
            </a:r>
            <a:r>
              <a:rPr b="0" lang="en-US" sz="1600" spc="-1" strike="noStrike">
                <a:solidFill>
                  <a:srgbClr val="000000"/>
                </a:solidFill>
                <a:latin typeface="Calibri"/>
              </a:rPr>
              <a:t> --</a:t>
            </a:r>
            <a:r>
              <a:rPr b="0" lang="en-US" sz="1600" spc="-1" strike="noStrike">
                <a:solidFill>
                  <a:srgbClr val="c00000"/>
                </a:solidFill>
                <a:latin typeface="Calibri"/>
              </a:rPr>
              <a:t>pod-network-cidr=10.244.0.0/16</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c00000"/>
                </a:solidFill>
                <a:latin typeface="Calibri"/>
              </a:rPr>
              <a:t>Note: </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c00000"/>
                </a:solidFill>
                <a:latin typeface="Calibri"/>
              </a:rPr>
              <a:t>I add “--pod-network-cidr=10.244.0.0/16” to fix the kubelet time out problem from kubelet.</a:t>
            </a:r>
            <a:endParaRPr b="0" lang="en-US" sz="1600" spc="-1" strike="noStrike">
              <a:latin typeface="Arial"/>
            </a:endParaRPr>
          </a:p>
        </p:txBody>
      </p:sp>
      <p:sp>
        <p:nvSpPr>
          <p:cNvPr id="117" name="標題 39"/>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a:bodyPr>
          <a:p>
            <a:pPr>
              <a:lnSpc>
                <a:spcPct val="100000"/>
              </a:lnSpc>
              <a:buNone/>
            </a:pPr>
            <a:r>
              <a:rPr b="0" lang="en-US" sz="1100" spc="-1" strike="noStrike">
                <a:solidFill>
                  <a:srgbClr val="000000"/>
                </a:solidFill>
                <a:latin typeface="Calibri"/>
              </a:rPr>
              <a:t>https://stackoverflow.com/questions/57648829/how-to-fix-timeout-at-waiting-for-the-kubelet-to-boot-up-the-control-plane-as-</a:t>
            </a:r>
            <a:r>
              <a:rPr b="0" lang="en-US" sz="1100" spc="-1" strike="noStrike">
                <a:solidFill>
                  <a:srgbClr val="000000"/>
                </a:solidFill>
                <a:latin typeface="Calibri"/>
              </a:rPr>
              <a:t>st</a:t>
            </a:r>
            <a:endParaRPr b="0" lang="en-US" sz="1100" spc="-1" strike="noStrike">
              <a:latin typeface="Arial"/>
            </a:endParaRPr>
          </a:p>
        </p:txBody>
      </p:sp>
      <p:pic>
        <p:nvPicPr>
          <p:cNvPr id="118" name="" descr=""/>
          <p:cNvPicPr/>
          <p:nvPr/>
        </p:nvPicPr>
        <p:blipFill>
          <a:blip r:embed="rId2"/>
          <a:stretch/>
        </p:blipFill>
        <p:spPr>
          <a:xfrm>
            <a:off x="457200" y="4081680"/>
            <a:ext cx="4424400" cy="2659680"/>
          </a:xfrm>
          <a:prstGeom prst="rect">
            <a:avLst/>
          </a:prstGeom>
          <a:ln w="0">
            <a:noFill/>
          </a:ln>
        </p:spPr>
      </p:pic>
      <p:pic>
        <p:nvPicPr>
          <p:cNvPr id="119" name="" descr=""/>
          <p:cNvPicPr/>
          <p:nvPr/>
        </p:nvPicPr>
        <p:blipFill>
          <a:blip r:embed="rId3"/>
          <a:stretch/>
        </p:blipFill>
        <p:spPr>
          <a:xfrm>
            <a:off x="4881600" y="4002840"/>
            <a:ext cx="4369680" cy="2626560"/>
          </a:xfrm>
          <a:prstGeom prst="rect">
            <a:avLst/>
          </a:prstGeom>
          <a:ln w="0">
            <a:noFill/>
          </a:ln>
        </p:spPr>
      </p:pic>
      <p:sp>
        <p:nvSpPr>
          <p:cNvPr id="4" name="PlaceHolder 3"/>
          <p:cNvSpPr>
            <a:spLocks noGrp="1"/>
          </p:cNvSpPr>
          <p:nvPr>
            <p:ph type="sldNum" idx="3"/>
          </p:nvPr>
        </p:nvSpPr>
        <p:spPr/>
        <p:txBody>
          <a:bodyPr/>
          <a:p>
            <a:fld id="{3E48EB98-363E-4EBF-BF08-B2874D0612F7}" type="slidenum">
              <a:t>24</a:t>
            </a:fld>
          </a:p>
        </p:txBody>
      </p:sp>
      <p:sp>
        <p:nvSpPr>
          <p:cNvPr id="5" name="PlaceHolder 4"/>
          <p:cNvSpPr>
            <a:spLocks noGrp="1"/>
          </p:cNvSpPr>
          <p:nvPr>
            <p:ph type="dt" idx="1"/>
          </p:nvPr>
        </p:nvSpPr>
        <p:spPr/>
        <p:txBody>
          <a:bodyPr/>
          <a:p>
            <a:fld id="{5D613885-2FF8-4AF7-BE3F-38F514004DAE}" type="datetime1">
              <a:rPr lang="en-US"/>
              <a:t>11/29/2022</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21" name="PlaceHolder 2"/>
          <p:cNvSpPr>
            <a:spLocks noGrp="1"/>
          </p:cNvSpPr>
          <p:nvPr>
            <p:ph type="subTitle"/>
          </p:nvPr>
        </p:nvSpPr>
        <p:spPr>
          <a:xfrm>
            <a:off x="457200" y="1371600"/>
            <a:ext cx="8424000" cy="914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300" spc="-1" strike="noStrike">
                <a:solidFill>
                  <a:srgbClr val="000000"/>
                </a:solidFill>
                <a:latin typeface="Calibri"/>
              </a:rPr>
              <a:t>Output of the command</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As the output above confirms that control-plane has been initialize successfully.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In output also we are getting set of commands for interacting the cluster and also the command for worker node to join the cluster.</a:t>
            </a:r>
            <a:endParaRPr b="0" lang="en-US" sz="1300" spc="-1" strike="noStrike">
              <a:latin typeface="Arial"/>
            </a:endParaRPr>
          </a:p>
          <a:p>
            <a:pPr>
              <a:lnSpc>
                <a:spcPct val="100000"/>
              </a:lnSpc>
              <a:spcBef>
                <a:spcPts val="360"/>
              </a:spcBef>
              <a:buNone/>
            </a:pPr>
            <a:endParaRPr b="0" lang="en-US" sz="1100" spc="-1" strike="noStrike">
              <a:latin typeface="Arial"/>
            </a:endParaRPr>
          </a:p>
        </p:txBody>
      </p:sp>
      <p:sp>
        <p:nvSpPr>
          <p:cNvPr id="122" name="標題 41"/>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23" name="" descr=""/>
          <p:cNvPicPr/>
          <p:nvPr/>
        </p:nvPicPr>
        <p:blipFill>
          <a:blip r:embed="rId1"/>
          <a:stretch/>
        </p:blipFill>
        <p:spPr>
          <a:xfrm>
            <a:off x="457200" y="2486160"/>
            <a:ext cx="9143640" cy="3457440"/>
          </a:xfrm>
          <a:prstGeom prst="rect">
            <a:avLst/>
          </a:prstGeom>
          <a:ln w="0">
            <a:noFill/>
          </a:ln>
        </p:spPr>
      </p:pic>
      <p:sp>
        <p:nvSpPr>
          <p:cNvPr id="124" name=""/>
          <p:cNvSpPr/>
          <p:nvPr/>
        </p:nvSpPr>
        <p:spPr>
          <a:xfrm>
            <a:off x="685800" y="3200400"/>
            <a:ext cx="3429000" cy="457200"/>
          </a:xfrm>
          <a:prstGeom prst="rect">
            <a:avLst/>
          </a:prstGeom>
          <a:noFill/>
          <a:ln w="0">
            <a:solidFill>
              <a:srgbClr val="3465a4"/>
            </a:solidFill>
          </a:ln>
        </p:spPr>
        <p:style>
          <a:lnRef idx="0"/>
          <a:fillRef idx="0"/>
          <a:effectRef idx="0"/>
          <a:fontRef idx="minor"/>
        </p:style>
      </p:sp>
      <p:sp>
        <p:nvSpPr>
          <p:cNvPr id="4" name="PlaceHolder 3"/>
          <p:cNvSpPr>
            <a:spLocks noGrp="1"/>
          </p:cNvSpPr>
          <p:nvPr>
            <p:ph type="sldNum" idx="3"/>
          </p:nvPr>
        </p:nvSpPr>
        <p:spPr/>
        <p:txBody>
          <a:bodyPr/>
          <a:p>
            <a:fld id="{AC2AB89B-74F0-4D8D-96A1-69310FBBEE16}" type="slidenum">
              <a:t>25</a:t>
            </a:fld>
          </a:p>
        </p:txBody>
      </p:sp>
      <p:sp>
        <p:nvSpPr>
          <p:cNvPr id="5" name="PlaceHolder 4"/>
          <p:cNvSpPr>
            <a:spLocks noGrp="1"/>
          </p:cNvSpPr>
          <p:nvPr>
            <p:ph type="dt" idx="1"/>
          </p:nvPr>
        </p:nvSpPr>
        <p:spPr/>
        <p:txBody>
          <a:bodyPr/>
          <a:p>
            <a:fld id="{524CFC18-CE24-4FF9-9F45-9644ABA31CA2}" type="datetime1">
              <a:rPr lang="en-US"/>
              <a:t>11/29/2022</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26" name="PlaceHolder 2"/>
          <p:cNvSpPr>
            <a:spLocks noGrp="1"/>
          </p:cNvSpPr>
          <p:nvPr>
            <p:ph type="subTitle"/>
          </p:nvPr>
        </p:nvSpPr>
        <p:spPr>
          <a:xfrm>
            <a:off x="457200" y="1371600"/>
            <a:ext cx="8424000" cy="2057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600" spc="-1" strike="noStrike">
                <a:solidFill>
                  <a:srgbClr val="000000"/>
                </a:solidFill>
                <a:latin typeface="Calibri"/>
              </a:rPr>
              <a:t>Run Output Command</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So, to start interacting with cluster, run following commands from the </a:t>
            </a:r>
            <a:r>
              <a:rPr b="0" lang="en-US" sz="1600" spc="-1" strike="noStrike">
                <a:solidFill>
                  <a:srgbClr val="000000"/>
                </a:solidFill>
                <a:latin typeface="Calibri"/>
              </a:rPr>
              <a:t>master node, </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mkdir -p $HOME/.kube</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sudo cp -i /etc/kubernetes/admin.conf $HOME/.kube/config</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sudo chown $(id -u):$(id -g) $HOME/.kube/config</a:t>
            </a:r>
            <a:endParaRPr b="0" lang="en-US" sz="1600" spc="-1" strike="noStrike">
              <a:latin typeface="Arial"/>
            </a:endParaRPr>
          </a:p>
          <a:p>
            <a:pPr>
              <a:lnSpc>
                <a:spcPct val="100000"/>
              </a:lnSpc>
              <a:spcBef>
                <a:spcPts val="360"/>
              </a:spcBef>
              <a:buNone/>
            </a:pPr>
            <a:endParaRPr b="0" lang="en-US" sz="1100" spc="-1" strike="noStrike">
              <a:latin typeface="Arial"/>
            </a:endParaRPr>
          </a:p>
        </p:txBody>
      </p:sp>
      <p:sp>
        <p:nvSpPr>
          <p:cNvPr id="127" name="標題 4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28" name="" descr=""/>
          <p:cNvPicPr/>
          <p:nvPr/>
        </p:nvPicPr>
        <p:blipFill>
          <a:blip r:embed="rId1"/>
          <a:stretch/>
        </p:blipFill>
        <p:spPr>
          <a:xfrm>
            <a:off x="457200" y="3553200"/>
            <a:ext cx="8429400" cy="2161800"/>
          </a:xfrm>
          <a:prstGeom prst="rect">
            <a:avLst/>
          </a:prstGeom>
          <a:ln w="0">
            <a:noFill/>
          </a:ln>
        </p:spPr>
      </p:pic>
      <p:sp>
        <p:nvSpPr>
          <p:cNvPr id="4" name="PlaceHolder 3"/>
          <p:cNvSpPr>
            <a:spLocks noGrp="1"/>
          </p:cNvSpPr>
          <p:nvPr>
            <p:ph type="sldNum" idx="3"/>
          </p:nvPr>
        </p:nvSpPr>
        <p:spPr/>
        <p:txBody>
          <a:bodyPr/>
          <a:p>
            <a:fld id="{27491789-9A90-4389-A137-0FB326F33A2D}" type="slidenum">
              <a:t>26</a:t>
            </a:fld>
          </a:p>
        </p:txBody>
      </p:sp>
      <p:sp>
        <p:nvSpPr>
          <p:cNvPr id="5" name="PlaceHolder 4"/>
          <p:cNvSpPr>
            <a:spLocks noGrp="1"/>
          </p:cNvSpPr>
          <p:nvPr>
            <p:ph type="dt" idx="1"/>
          </p:nvPr>
        </p:nvSpPr>
        <p:spPr/>
        <p:txBody>
          <a:bodyPr/>
          <a:p>
            <a:fld id="{9CA2AA52-7AD5-4E19-AF79-7640D9103333}" type="datetime1">
              <a:rPr lang="en-US"/>
              <a:t>11/29/2022</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30" name="PlaceHolder 2"/>
          <p:cNvSpPr>
            <a:spLocks noGrp="1"/>
          </p:cNvSpPr>
          <p:nvPr>
            <p:ph type="subTitle"/>
          </p:nvPr>
        </p:nvSpPr>
        <p:spPr>
          <a:xfrm>
            <a:off x="457200" y="1371600"/>
            <a:ext cx="8424000" cy="4343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300" spc="-1" strike="noStrike">
                <a:solidFill>
                  <a:srgbClr val="000000"/>
                </a:solidFill>
                <a:latin typeface="Calibri"/>
              </a:rPr>
              <a:t>View Output Command</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In the output, we can see:</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Alternatively, if you are the root user, you can run:</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export KUBECONFIG=/etc/kubernetes/admin.conf</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You should now deploy a pod network to the cluster.</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Run "kubectl apply -f [podnetwork].yaml" with one of the options listed at: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hlinkClick r:id="rId1"/>
              </a:rPr>
              <a:t>https://kubernetes.io/docs/concepts/cluster-administration/addons/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You can now join any number of control-plane nodes by copying certificate authorities and service account keys on each node and then running the following as root: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kubeadm join kmaster:6443 --token xdonng.me5cvg7v3ykmkh0o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--discovery-token-ca-cert-hash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sha256:9e72330e6425b3824a949b5790fa71a1fc59f0e189d602d79193056d0177efe5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--control-plane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Then you can join any number of worker nodes by running the following on each as root: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kubeadm join kmaster:6443 --token xdonng.me5cvg7v3ykmkh0o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--discovery-token-ca-cert-hash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sha256:9e72330e6425b3824a949b5790fa71a1fc59f0e189d602d79193056d0177efe5</a:t>
            </a:r>
            <a:endParaRPr b="0" lang="en-US" sz="1300" spc="-1" strike="noStrike">
              <a:latin typeface="Arial"/>
            </a:endParaRPr>
          </a:p>
        </p:txBody>
      </p:sp>
      <p:sp>
        <p:nvSpPr>
          <p:cNvPr id="131" name="標題 51"/>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9F2E7C2B-8A9F-450D-B534-3058F1087C6B}" type="slidenum">
              <a:t>27</a:t>
            </a:fld>
          </a:p>
        </p:txBody>
      </p:sp>
      <p:sp>
        <p:nvSpPr>
          <p:cNvPr id="5" name="PlaceHolder 4"/>
          <p:cNvSpPr>
            <a:spLocks noGrp="1"/>
          </p:cNvSpPr>
          <p:nvPr>
            <p:ph type="dt" idx="1"/>
          </p:nvPr>
        </p:nvSpPr>
        <p:spPr/>
        <p:txBody>
          <a:bodyPr/>
          <a:p>
            <a:fld id="{CE400CBF-2933-4C60-B399-8BFC15F315CB}" type="datetime1">
              <a:rPr lang="en-US"/>
              <a:t>11/29/2022</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000" spc="-1" strike="noStrike">
                <a:solidFill>
                  <a:srgbClr val="ffff00"/>
                </a:solidFill>
                <a:latin typeface="Calibri"/>
              </a:rPr>
              <a:t>1.6 Initialize Kubernetes Cluster with Kubeadm Command</a:t>
            </a:r>
            <a:endParaRPr b="0" lang="en-US" sz="2000" spc="-1" strike="noStrike">
              <a:solidFill>
                <a:srgbClr val="000000"/>
              </a:solidFill>
              <a:latin typeface="Calibri"/>
            </a:endParaRPr>
          </a:p>
        </p:txBody>
      </p:sp>
      <p:sp>
        <p:nvSpPr>
          <p:cNvPr id="133" name="PlaceHolder 2"/>
          <p:cNvSpPr>
            <a:spLocks noGrp="1"/>
          </p:cNvSpPr>
          <p:nvPr>
            <p:ph type="subTitle"/>
          </p:nvPr>
        </p:nvSpPr>
        <p:spPr>
          <a:xfrm>
            <a:off x="457200" y="1371600"/>
            <a:ext cx="8424000" cy="2286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Run Output Command</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Now, try to run following kubectl commands to view cluster and node status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kubectl cluster-info</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kubectl get nodes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Now, the master node is running.</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We need to join the worker nodes (knode1 and knode2)</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134" name="標題 45"/>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35" name="" descr=""/>
          <p:cNvPicPr/>
          <p:nvPr/>
        </p:nvPicPr>
        <p:blipFill>
          <a:blip r:embed="rId1"/>
          <a:stretch/>
        </p:blipFill>
        <p:spPr>
          <a:xfrm>
            <a:off x="457200" y="3886200"/>
            <a:ext cx="8429400" cy="2676240"/>
          </a:xfrm>
          <a:prstGeom prst="rect">
            <a:avLst/>
          </a:prstGeom>
          <a:ln w="0">
            <a:noFill/>
          </a:ln>
        </p:spPr>
      </p:pic>
      <p:sp>
        <p:nvSpPr>
          <p:cNvPr id="4" name="PlaceHolder 3"/>
          <p:cNvSpPr>
            <a:spLocks noGrp="1"/>
          </p:cNvSpPr>
          <p:nvPr>
            <p:ph type="sldNum" idx="3"/>
          </p:nvPr>
        </p:nvSpPr>
        <p:spPr/>
        <p:txBody>
          <a:bodyPr/>
          <a:p>
            <a:fld id="{7D832540-0249-4C54-81F1-53F31083DD6A}" type="slidenum">
              <a:t>28</a:t>
            </a:fld>
          </a:p>
        </p:txBody>
      </p:sp>
      <p:sp>
        <p:nvSpPr>
          <p:cNvPr id="5" name="PlaceHolder 4"/>
          <p:cNvSpPr>
            <a:spLocks noGrp="1"/>
          </p:cNvSpPr>
          <p:nvPr>
            <p:ph type="dt" idx="1"/>
          </p:nvPr>
        </p:nvSpPr>
        <p:spPr/>
        <p:txBody>
          <a:bodyPr/>
          <a:p>
            <a:fld id="{760A2F5F-4244-491A-9D1D-F4303764BC12}" type="datetime1">
              <a:rPr lang="en-US"/>
              <a:t>11/29/2022</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3600" spc="-1" strike="noStrike">
                <a:solidFill>
                  <a:srgbClr val="ffff00"/>
                </a:solidFill>
                <a:latin typeface="Calibri"/>
              </a:rPr>
              <a:t>1.7 Join Worker Node(s): Knode1</a:t>
            </a:r>
            <a:endParaRPr b="0" lang="en-US" sz="3600" spc="-1" strike="noStrike">
              <a:solidFill>
                <a:srgbClr val="000000"/>
              </a:solidFill>
              <a:latin typeface="Calibri"/>
            </a:endParaRPr>
          </a:p>
        </p:txBody>
      </p:sp>
      <p:pic>
        <p:nvPicPr>
          <p:cNvPr id="137" name="Picture 8"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4007C6A8-A903-4C67-9412-305372DD9893}" type="slidenum">
              <a:t>29</a:t>
            </a:fld>
          </a:p>
        </p:txBody>
      </p:sp>
      <p:sp>
        <p:nvSpPr>
          <p:cNvPr id="4" name="PlaceHolder 3"/>
          <p:cNvSpPr>
            <a:spLocks noGrp="1"/>
          </p:cNvSpPr>
          <p:nvPr>
            <p:ph type="dt" idx="1"/>
          </p:nvPr>
        </p:nvSpPr>
        <p:spPr/>
        <p:txBody>
          <a:bodyPr/>
          <a:p>
            <a:fld id="{8B04B553-5DE4-4AAD-B64C-A3E38567E903}" type="datetime1">
              <a:rPr lang="en-US"/>
              <a:t>11/29/2022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3600" spc="-1" strike="noStrike">
                <a:solidFill>
                  <a:srgbClr val="ffff00"/>
                </a:solidFill>
                <a:latin typeface="Calibri"/>
              </a:rPr>
              <a:t>1.1 Setup hostname and hosts file</a:t>
            </a:r>
            <a:endParaRPr b="0" lang="en-US" sz="3600" spc="-1" strike="noStrike">
              <a:solidFill>
                <a:srgbClr val="000000"/>
              </a:solidFill>
              <a:latin typeface="Calibri"/>
            </a:endParaRPr>
          </a:p>
        </p:txBody>
      </p:sp>
      <p:pic>
        <p:nvPicPr>
          <p:cNvPr id="48" name="Picture 1"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FD7C3EC3-849F-4C0C-9414-396BC55E250C}" type="slidenum">
              <a:t>3</a:t>
            </a:fld>
          </a:p>
        </p:txBody>
      </p:sp>
      <p:sp>
        <p:nvSpPr>
          <p:cNvPr id="4" name="PlaceHolder 3"/>
          <p:cNvSpPr>
            <a:spLocks noGrp="1"/>
          </p:cNvSpPr>
          <p:nvPr>
            <p:ph type="dt" idx="1"/>
          </p:nvPr>
        </p:nvSpPr>
        <p:spPr/>
        <p:txBody>
          <a:bodyPr/>
          <a:p>
            <a:fld id="{F6262EE3-A9CA-4F4B-9ECF-F05FED1658F9}" type="datetime1">
              <a:rPr lang="en-US"/>
              <a:t>11/29/2022</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600" spc="-1" strike="noStrike">
                <a:solidFill>
                  <a:srgbClr val="ffff00"/>
                </a:solidFill>
                <a:latin typeface="Calibri"/>
              </a:rPr>
              <a:t>1.7 Join Worker </a:t>
            </a:r>
            <a:r>
              <a:rPr b="1" lang="en-US" sz="3600" spc="-1" strike="noStrike">
                <a:solidFill>
                  <a:srgbClr val="ffff00"/>
                </a:solidFill>
                <a:latin typeface="Calibri"/>
              </a:rPr>
              <a:t>Node(s): knode1</a:t>
            </a:r>
            <a:endParaRPr b="0" lang="en-US" sz="3600" spc="-1" strike="noStrike">
              <a:solidFill>
                <a:srgbClr val="000000"/>
              </a:solidFill>
              <a:latin typeface="Calibri"/>
            </a:endParaRPr>
          </a:p>
        </p:txBody>
      </p:sp>
      <p:sp>
        <p:nvSpPr>
          <p:cNvPr id="139" name="PlaceHolder 2"/>
          <p:cNvSpPr>
            <a:spLocks noGrp="1"/>
          </p:cNvSpPr>
          <p:nvPr>
            <p:ph type="subTitle"/>
          </p:nvPr>
        </p:nvSpPr>
        <p:spPr>
          <a:xfrm>
            <a:off x="457200" y="1371600"/>
            <a:ext cx="8424000" cy="3200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300" spc="-1" strike="noStrike">
                <a:solidFill>
                  <a:srgbClr val="000000"/>
                </a:solidFill>
                <a:latin typeface="Calibri"/>
              </a:rPr>
              <a:t>Join Worker Nodes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J</a:t>
            </a:r>
            <a:r>
              <a:rPr b="0" lang="en-US" sz="1300" spc="-1" strike="noStrike">
                <a:solidFill>
                  <a:srgbClr val="000000"/>
                </a:solidFill>
                <a:latin typeface="Calibri"/>
              </a:rPr>
              <a:t>oin both the worker nodes to the cluster, command is already there is output, just copy paste on the worker nodes: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You can now join any number of control-plane nodes by copying certificate authorities and service account keys on each node and then running the following as root: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kubeadm join kmaster:6443 --token xdonng.me5cvg7v3ykmkh0o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--discovery-token-ca-cert-hash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sha256:9e72330e6425b3824a949b5790fa71a1fc59f0e189d602d79193056d0177efe5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--control-plane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Then you can join any number of worker nodes by running the following on each as root: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kubeadm join kmaster:6443 --token xdonng.me5cvg7v3ykmkh0o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--discovery-token-ca-cert-hash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sha256:9e72330e6425b3824a949b5790fa71a1fc59f0e189d602d79193056d0177efe5</a:t>
            </a:r>
            <a:endParaRPr b="0" lang="en-US" sz="1300" spc="-1" strike="noStrike">
              <a:latin typeface="Arial"/>
            </a:endParaRPr>
          </a:p>
          <a:p>
            <a:pPr>
              <a:lnSpc>
                <a:spcPct val="100000"/>
              </a:lnSpc>
              <a:spcBef>
                <a:spcPts val="360"/>
              </a:spcBef>
              <a:buNone/>
            </a:pPr>
            <a:endParaRPr b="0" lang="en-US" sz="1000" spc="-1" strike="noStrike">
              <a:latin typeface="Arial"/>
            </a:endParaRPr>
          </a:p>
        </p:txBody>
      </p:sp>
      <p:sp>
        <p:nvSpPr>
          <p:cNvPr id="140" name="標題 49"/>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667C05B1-96AC-412E-B3FC-67E83D453EF8}" type="slidenum">
              <a:t>30</a:t>
            </a:fld>
          </a:p>
        </p:txBody>
      </p:sp>
      <p:sp>
        <p:nvSpPr>
          <p:cNvPr id="5" name="PlaceHolder 4"/>
          <p:cNvSpPr>
            <a:spLocks noGrp="1"/>
          </p:cNvSpPr>
          <p:nvPr>
            <p:ph type="dt" idx="1"/>
          </p:nvPr>
        </p:nvSpPr>
        <p:spPr/>
        <p:txBody>
          <a:bodyPr/>
          <a:p>
            <a:fld id="{1F41CFA9-9820-4FC0-8B33-7AE867567353}" type="datetime1">
              <a:rPr lang="en-US"/>
              <a:t>11/29/2022</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fontScale="90000"/>
          </a:bodyPr>
          <a:p>
            <a:pPr>
              <a:lnSpc>
                <a:spcPct val="100000"/>
              </a:lnSpc>
              <a:buNone/>
            </a:pPr>
            <a:r>
              <a:rPr b="1" lang="en-US" sz="4000" spc="-1" strike="noStrike">
                <a:solidFill>
                  <a:srgbClr val="ffff00"/>
                </a:solidFill>
                <a:latin typeface="Calibri"/>
              </a:rPr>
              <a:t>1.7 Join Worker Node(s): knode1</a:t>
            </a:r>
            <a:endParaRPr b="0" lang="en-US" sz="4000" spc="-1" strike="noStrike">
              <a:solidFill>
                <a:srgbClr val="000000"/>
              </a:solidFill>
              <a:latin typeface="Calibri"/>
            </a:endParaRPr>
          </a:p>
        </p:txBody>
      </p:sp>
      <p:sp>
        <p:nvSpPr>
          <p:cNvPr id="142" name="PlaceHolder 2"/>
          <p:cNvSpPr>
            <a:spLocks noGrp="1"/>
          </p:cNvSpPr>
          <p:nvPr>
            <p:ph type="subTitle"/>
          </p:nvPr>
        </p:nvSpPr>
        <p:spPr>
          <a:xfrm>
            <a:off x="457200" y="1371600"/>
            <a:ext cx="8424000" cy="18288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300" spc="-1" strike="noStrike">
                <a:solidFill>
                  <a:srgbClr val="000000"/>
                </a:solidFill>
                <a:latin typeface="Calibri"/>
              </a:rPr>
              <a:t>Join Worker Nodes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The first command is failed to join.</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I used the second command to join.</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Then you can join any number of worker nodes by running the following on each as root: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kubeadm join kmaster:6443 --token xdonng.me5cvg7v3ykmkh0o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--discovery-token-ca-cert-hash \</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   </a:t>
            </a:r>
            <a:r>
              <a:rPr b="0" lang="en-US" sz="1300" spc="-1" strike="noStrike">
                <a:solidFill>
                  <a:srgbClr val="000000"/>
                </a:solidFill>
                <a:latin typeface="Calibri"/>
              </a:rPr>
              <a:t>sha256:9e72330e6425b3824a949b5790fa71a1fc59f0e189d602d79193056d0177efe5</a:t>
            </a:r>
            <a:endParaRPr b="0" lang="en-US" sz="1300" spc="-1" strike="noStrike">
              <a:latin typeface="Arial"/>
            </a:endParaRPr>
          </a:p>
          <a:p>
            <a:pPr>
              <a:lnSpc>
                <a:spcPct val="100000"/>
              </a:lnSpc>
              <a:spcBef>
                <a:spcPts val="360"/>
              </a:spcBef>
              <a:buNone/>
            </a:pPr>
            <a:endParaRPr b="0" lang="en-US" sz="1000" spc="-1" strike="noStrike">
              <a:latin typeface="Arial"/>
            </a:endParaRPr>
          </a:p>
        </p:txBody>
      </p:sp>
      <p:sp>
        <p:nvSpPr>
          <p:cNvPr id="143" name="標題 5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44" name="" descr=""/>
          <p:cNvPicPr/>
          <p:nvPr/>
        </p:nvPicPr>
        <p:blipFill>
          <a:blip r:embed="rId1"/>
          <a:stretch/>
        </p:blipFill>
        <p:spPr>
          <a:xfrm>
            <a:off x="457200" y="3071160"/>
            <a:ext cx="9143640" cy="3558240"/>
          </a:xfrm>
          <a:prstGeom prst="rect">
            <a:avLst/>
          </a:prstGeom>
          <a:ln w="0">
            <a:noFill/>
          </a:ln>
        </p:spPr>
      </p:pic>
      <p:sp>
        <p:nvSpPr>
          <p:cNvPr id="4" name="PlaceHolder 3"/>
          <p:cNvSpPr>
            <a:spLocks noGrp="1"/>
          </p:cNvSpPr>
          <p:nvPr>
            <p:ph type="sldNum" idx="3"/>
          </p:nvPr>
        </p:nvSpPr>
        <p:spPr/>
        <p:txBody>
          <a:bodyPr/>
          <a:p>
            <a:fld id="{C27B3F08-F73F-48F5-8185-982F3C7A8D22}" type="slidenum">
              <a:t>31</a:t>
            </a:fld>
          </a:p>
        </p:txBody>
      </p:sp>
      <p:sp>
        <p:nvSpPr>
          <p:cNvPr id="5" name="PlaceHolder 4"/>
          <p:cNvSpPr>
            <a:spLocks noGrp="1"/>
          </p:cNvSpPr>
          <p:nvPr>
            <p:ph type="dt" idx="1"/>
          </p:nvPr>
        </p:nvSpPr>
        <p:spPr/>
        <p:txBody>
          <a:bodyPr/>
          <a:p>
            <a:fld id="{1E66415F-8BEC-49E7-98DA-B9595A299D88}" type="datetime1">
              <a:rPr lang="en-US"/>
              <a:t>11/29/2022</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3600" spc="-1" strike="noStrike">
                <a:solidFill>
                  <a:srgbClr val="ffff00"/>
                </a:solidFill>
                <a:latin typeface="Calibri"/>
              </a:rPr>
              <a:t>1.8 Check Join Node from Kmaster</a:t>
            </a:r>
            <a:endParaRPr b="0" lang="en-US" sz="3600" spc="-1" strike="noStrike">
              <a:solidFill>
                <a:srgbClr val="000000"/>
              </a:solidFill>
              <a:latin typeface="Calibri"/>
            </a:endParaRPr>
          </a:p>
        </p:txBody>
      </p:sp>
      <p:pic>
        <p:nvPicPr>
          <p:cNvPr id="146" name="Picture 9"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710638A4-C55C-426A-A5D7-AF324B6142D3}" type="slidenum">
              <a:t>32</a:t>
            </a:fld>
          </a:p>
        </p:txBody>
      </p:sp>
      <p:sp>
        <p:nvSpPr>
          <p:cNvPr id="4" name="PlaceHolder 3"/>
          <p:cNvSpPr>
            <a:spLocks noGrp="1"/>
          </p:cNvSpPr>
          <p:nvPr>
            <p:ph type="dt" idx="1"/>
          </p:nvPr>
        </p:nvSpPr>
        <p:spPr/>
        <p:txBody>
          <a:bodyPr/>
          <a:p>
            <a:fld id="{94D9FFA0-8361-4519-9AD1-47A50E612BD5}" type="datetime1">
              <a:rPr lang="en-US"/>
              <a:t>11/29/2022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gn="ctr">
              <a:lnSpc>
                <a:spcPct val="100000"/>
              </a:lnSpc>
              <a:buNone/>
            </a:pPr>
            <a:r>
              <a:rPr b="1" lang="en-US" sz="3600" spc="-1" strike="noStrike">
                <a:solidFill>
                  <a:srgbClr val="ffff00"/>
                </a:solidFill>
                <a:latin typeface="Calibri"/>
              </a:rPr>
              <a:t>1.8 Check Join Node from Kmaster</a:t>
            </a:r>
            <a:endParaRPr b="0" lang="en-US" sz="3600" spc="-1" strike="noStrike">
              <a:solidFill>
                <a:srgbClr val="000000"/>
              </a:solidFill>
              <a:latin typeface="Calibri"/>
            </a:endParaRPr>
          </a:p>
        </p:txBody>
      </p:sp>
      <p:sp>
        <p:nvSpPr>
          <p:cNvPr id="148" name="PlaceHolder 2"/>
          <p:cNvSpPr>
            <a:spLocks noGrp="1"/>
          </p:cNvSpPr>
          <p:nvPr>
            <p:ph type="subTitle"/>
          </p:nvPr>
        </p:nvSpPr>
        <p:spPr>
          <a:xfrm>
            <a:off x="457200" y="1371600"/>
            <a:ext cx="8424000" cy="914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600" spc="-1" strike="noStrike">
                <a:solidFill>
                  <a:srgbClr val="000000"/>
                </a:solidFill>
                <a:latin typeface="Calibri"/>
              </a:rPr>
              <a:t>Check Join Node from Kmaster</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Now, we can check both nodes in the kmaster</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kubectl get nodes</a:t>
            </a:r>
            <a:endParaRPr b="0" lang="en-US" sz="1600" spc="-1" strike="noStrike">
              <a:latin typeface="Arial"/>
            </a:endParaRPr>
          </a:p>
        </p:txBody>
      </p:sp>
      <p:sp>
        <p:nvSpPr>
          <p:cNvPr id="149" name="標題 56"/>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50" name="" descr=""/>
          <p:cNvPicPr/>
          <p:nvPr/>
        </p:nvPicPr>
        <p:blipFill>
          <a:blip r:embed="rId1"/>
          <a:stretch/>
        </p:blipFill>
        <p:spPr>
          <a:xfrm>
            <a:off x="228600" y="2514600"/>
            <a:ext cx="9143640" cy="1273320"/>
          </a:xfrm>
          <a:prstGeom prst="rect">
            <a:avLst/>
          </a:prstGeom>
          <a:ln w="0">
            <a:noFill/>
          </a:ln>
        </p:spPr>
      </p:pic>
      <p:sp>
        <p:nvSpPr>
          <p:cNvPr id="4" name="PlaceHolder 3"/>
          <p:cNvSpPr>
            <a:spLocks noGrp="1"/>
          </p:cNvSpPr>
          <p:nvPr>
            <p:ph type="sldNum" idx="3"/>
          </p:nvPr>
        </p:nvSpPr>
        <p:spPr/>
        <p:txBody>
          <a:bodyPr/>
          <a:p>
            <a:fld id="{D8535489-3826-4FAE-9E3D-252C616DC449}" type="slidenum">
              <a:t>33</a:t>
            </a:fld>
          </a:p>
        </p:txBody>
      </p:sp>
      <p:sp>
        <p:nvSpPr>
          <p:cNvPr id="5" name="PlaceHolder 4"/>
          <p:cNvSpPr>
            <a:spLocks noGrp="1"/>
          </p:cNvSpPr>
          <p:nvPr>
            <p:ph type="dt" idx="1"/>
          </p:nvPr>
        </p:nvSpPr>
        <p:spPr/>
        <p:txBody>
          <a:bodyPr/>
          <a:p>
            <a:fld id="{7F4501E3-508C-4574-BB78-3E7A20965F19}" type="datetime1">
              <a:rPr lang="en-US"/>
              <a:t>11/29/2022</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3200" spc="-1" strike="noStrike">
                <a:solidFill>
                  <a:srgbClr val="ffff00"/>
                </a:solidFill>
                <a:latin typeface="Calibri"/>
              </a:rPr>
              <a:t>1.9 Install Calico Pod Network Add-On</a:t>
            </a:r>
            <a:endParaRPr b="0" lang="en-US" sz="3200" spc="-1" strike="noStrike">
              <a:solidFill>
                <a:srgbClr val="000000"/>
              </a:solidFill>
              <a:latin typeface="Calibri"/>
            </a:endParaRPr>
          </a:p>
        </p:txBody>
      </p:sp>
      <p:pic>
        <p:nvPicPr>
          <p:cNvPr id="152" name="Picture 10"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98C5C435-BF79-495F-815E-70B7895422C1}" type="slidenum">
              <a:t>34</a:t>
            </a:fld>
          </a:p>
        </p:txBody>
      </p:sp>
      <p:sp>
        <p:nvSpPr>
          <p:cNvPr id="4" name="PlaceHolder 3"/>
          <p:cNvSpPr>
            <a:spLocks noGrp="1"/>
          </p:cNvSpPr>
          <p:nvPr>
            <p:ph type="dt" idx="1"/>
          </p:nvPr>
        </p:nvSpPr>
        <p:spPr/>
        <p:txBody>
          <a:bodyPr/>
          <a:p>
            <a:fld id="{7A22C7D3-4360-4CAA-B8C1-B45B42EC6D44}" type="datetime1">
              <a:rPr lang="en-US"/>
              <a:t>11/29/2022</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gn="ctr">
              <a:lnSpc>
                <a:spcPct val="100000"/>
              </a:lnSpc>
              <a:buNone/>
            </a:pPr>
            <a:r>
              <a:rPr b="1" lang="en-US" sz="3200" spc="-1" strike="noStrike">
                <a:solidFill>
                  <a:srgbClr val="ffff00"/>
                </a:solidFill>
                <a:latin typeface="Calibri"/>
              </a:rPr>
              <a:t>1.9 Install Calico Pod Network Add-On</a:t>
            </a:r>
            <a:endParaRPr b="0" lang="en-US" sz="3200" spc="-1" strike="noStrike">
              <a:solidFill>
                <a:srgbClr val="000000"/>
              </a:solidFill>
              <a:latin typeface="Calibri"/>
            </a:endParaRPr>
          </a:p>
        </p:txBody>
      </p:sp>
      <p:sp>
        <p:nvSpPr>
          <p:cNvPr id="154" name="PlaceHolder 2"/>
          <p:cNvSpPr>
            <a:spLocks noGrp="1"/>
          </p:cNvSpPr>
          <p:nvPr>
            <p:ph type="subTitle"/>
          </p:nvPr>
        </p:nvSpPr>
        <p:spPr>
          <a:xfrm>
            <a:off x="457200" y="1371600"/>
            <a:ext cx="8424000" cy="1143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500" spc="-1" strike="noStrike">
                <a:solidFill>
                  <a:srgbClr val="000000"/>
                </a:solidFill>
                <a:latin typeface="Calibri"/>
              </a:rPr>
              <a:t>Install Calico Pod Network Add-On</a:t>
            </a:r>
            <a:endParaRPr b="0" lang="en-US" sz="15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500" spc="-1" strike="noStrike">
                <a:solidFill>
                  <a:srgbClr val="000000"/>
                </a:solidFill>
                <a:latin typeface="Calibri"/>
              </a:rPr>
              <a:t>Run following curl and kubectl command to install Calico network plugin from the master node:</a:t>
            </a:r>
            <a:endParaRPr b="0" lang="en-US" sz="15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500" spc="-1" strike="noStrike">
                <a:solidFill>
                  <a:srgbClr val="000000"/>
                </a:solidFill>
                <a:latin typeface="Calibri"/>
              </a:rPr>
              <a:t>&gt; curl https://projectcalico.docs.tigera.io/manifests/calico.yaml -O</a:t>
            </a:r>
            <a:endParaRPr b="0" lang="en-US" sz="1500" spc="-1" strike="noStrike">
              <a:latin typeface="Arial"/>
            </a:endParaRPr>
          </a:p>
        </p:txBody>
      </p:sp>
      <p:sp>
        <p:nvSpPr>
          <p:cNvPr id="155" name="標題 59"/>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56" name="" descr=""/>
          <p:cNvPicPr/>
          <p:nvPr/>
        </p:nvPicPr>
        <p:blipFill>
          <a:blip r:embed="rId1"/>
          <a:stretch/>
        </p:blipFill>
        <p:spPr>
          <a:xfrm>
            <a:off x="685800" y="2482560"/>
            <a:ext cx="7772400" cy="1175040"/>
          </a:xfrm>
          <a:prstGeom prst="rect">
            <a:avLst/>
          </a:prstGeom>
          <a:ln w="0">
            <a:noFill/>
          </a:ln>
        </p:spPr>
      </p:pic>
      <p:pic>
        <p:nvPicPr>
          <p:cNvPr id="157" name="" descr=""/>
          <p:cNvPicPr/>
          <p:nvPr/>
        </p:nvPicPr>
        <p:blipFill>
          <a:blip r:embed="rId2"/>
          <a:stretch/>
        </p:blipFill>
        <p:spPr>
          <a:xfrm>
            <a:off x="3200400" y="3694680"/>
            <a:ext cx="5486400" cy="2706120"/>
          </a:xfrm>
          <a:prstGeom prst="rect">
            <a:avLst/>
          </a:prstGeom>
          <a:ln w="0">
            <a:noFill/>
          </a:ln>
        </p:spPr>
      </p:pic>
      <p:sp>
        <p:nvSpPr>
          <p:cNvPr id="158" name="副標題 27"/>
          <p:cNvSpPr txBox="1"/>
          <p:nvPr/>
        </p:nvSpPr>
        <p:spPr>
          <a:xfrm>
            <a:off x="491400" y="3657600"/>
            <a:ext cx="2480400" cy="4572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0" lang="en-US" sz="1500" spc="-1" strike="noStrike">
                <a:solidFill>
                  <a:srgbClr val="000000"/>
                </a:solidFill>
                <a:latin typeface="Calibri"/>
              </a:rPr>
              <a:t>&gt; vi calico.yaml </a:t>
            </a:r>
            <a:endParaRPr b="0" lang="en-US" sz="1500" spc="-1" strike="noStrike">
              <a:latin typeface="Arial"/>
            </a:endParaRPr>
          </a:p>
        </p:txBody>
      </p:sp>
      <p:sp>
        <p:nvSpPr>
          <p:cNvPr id="4" name="PlaceHolder 3"/>
          <p:cNvSpPr>
            <a:spLocks noGrp="1"/>
          </p:cNvSpPr>
          <p:nvPr>
            <p:ph type="sldNum" idx="3"/>
          </p:nvPr>
        </p:nvSpPr>
        <p:spPr/>
        <p:txBody>
          <a:bodyPr/>
          <a:p>
            <a:fld id="{51CCDF47-654C-4DB3-B263-0FF6200A9CE3}" type="slidenum">
              <a:t>35</a:t>
            </a:fld>
          </a:p>
        </p:txBody>
      </p:sp>
      <p:sp>
        <p:nvSpPr>
          <p:cNvPr id="5" name="PlaceHolder 4"/>
          <p:cNvSpPr>
            <a:spLocks noGrp="1"/>
          </p:cNvSpPr>
          <p:nvPr>
            <p:ph type="dt" idx="1"/>
          </p:nvPr>
        </p:nvSpPr>
        <p:spPr/>
        <p:txBody>
          <a:bodyPr/>
          <a:p>
            <a:fld id="{CDE93EFB-841D-4EBF-BA5C-31F5CE4A2A48}" type="datetime1">
              <a:rPr lang="en-US"/>
              <a:t>11/29/2022</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gn="ctr">
              <a:lnSpc>
                <a:spcPct val="100000"/>
              </a:lnSpc>
              <a:buNone/>
            </a:pPr>
            <a:r>
              <a:rPr b="1" lang="en-US" sz="3200" spc="-1" strike="noStrike">
                <a:solidFill>
                  <a:srgbClr val="ffff00"/>
                </a:solidFill>
                <a:latin typeface="Calibri"/>
              </a:rPr>
              <a:t>1.9 Install Calico Pod Network Add-On</a:t>
            </a:r>
            <a:endParaRPr b="0" lang="en-US" sz="3200" spc="-1" strike="noStrike">
              <a:solidFill>
                <a:srgbClr val="000000"/>
              </a:solidFill>
              <a:latin typeface="Calibri"/>
            </a:endParaRPr>
          </a:p>
        </p:txBody>
      </p:sp>
      <p:sp>
        <p:nvSpPr>
          <p:cNvPr id="160" name="PlaceHolder 2"/>
          <p:cNvSpPr>
            <a:spLocks noGrp="1"/>
          </p:cNvSpPr>
          <p:nvPr>
            <p:ph type="subTitle"/>
          </p:nvPr>
        </p:nvSpPr>
        <p:spPr>
          <a:xfrm>
            <a:off x="457200" y="1371600"/>
            <a:ext cx="8424000" cy="6858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500" spc="-1" strike="noStrike">
                <a:solidFill>
                  <a:srgbClr val="000000"/>
                </a:solidFill>
                <a:latin typeface="Calibri"/>
              </a:rPr>
              <a:t>Install Calico Pod Network Add-On</a:t>
            </a:r>
            <a:endParaRPr b="0" lang="en-US" sz="15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500" spc="-1" strike="noStrike">
                <a:solidFill>
                  <a:srgbClr val="000000"/>
                </a:solidFill>
                <a:latin typeface="Calibri"/>
              </a:rPr>
              <a:t>&gt; kubectl apply -f calico.yaml</a:t>
            </a:r>
            <a:endParaRPr b="0" lang="en-US" sz="1500" spc="-1" strike="noStrike">
              <a:latin typeface="Arial"/>
            </a:endParaRPr>
          </a:p>
        </p:txBody>
      </p:sp>
      <p:sp>
        <p:nvSpPr>
          <p:cNvPr id="161" name="標題 61"/>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62" name="" descr=""/>
          <p:cNvPicPr/>
          <p:nvPr/>
        </p:nvPicPr>
        <p:blipFill>
          <a:blip r:embed="rId1"/>
          <a:stretch/>
        </p:blipFill>
        <p:spPr>
          <a:xfrm>
            <a:off x="686160" y="2113200"/>
            <a:ext cx="8229240" cy="4059000"/>
          </a:xfrm>
          <a:prstGeom prst="rect">
            <a:avLst/>
          </a:prstGeom>
          <a:ln w="0">
            <a:noFill/>
          </a:ln>
        </p:spPr>
      </p:pic>
      <p:sp>
        <p:nvSpPr>
          <p:cNvPr id="4" name="PlaceHolder 3"/>
          <p:cNvSpPr>
            <a:spLocks noGrp="1"/>
          </p:cNvSpPr>
          <p:nvPr>
            <p:ph type="sldNum" idx="3"/>
          </p:nvPr>
        </p:nvSpPr>
        <p:spPr/>
        <p:txBody>
          <a:bodyPr/>
          <a:p>
            <a:fld id="{5F53349B-1EBF-42E0-BF6B-2360C0500F9F}" type="slidenum">
              <a:t>36</a:t>
            </a:fld>
          </a:p>
        </p:txBody>
      </p:sp>
      <p:sp>
        <p:nvSpPr>
          <p:cNvPr id="5" name="PlaceHolder 4"/>
          <p:cNvSpPr>
            <a:spLocks noGrp="1"/>
          </p:cNvSpPr>
          <p:nvPr>
            <p:ph type="dt" idx="1"/>
          </p:nvPr>
        </p:nvSpPr>
        <p:spPr/>
        <p:txBody>
          <a:bodyPr/>
          <a:p>
            <a:fld id="{4CB36376-EDC6-4214-A372-CD23AD4C2D65}" type="datetime1">
              <a:rPr lang="en-US"/>
              <a:t>11/29/2022</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fontScale="83000"/>
          </a:bodyPr>
          <a:p>
            <a:pPr>
              <a:lnSpc>
                <a:spcPct val="100000"/>
              </a:lnSpc>
              <a:buNone/>
            </a:pPr>
            <a:r>
              <a:rPr b="1" lang="en-US" sz="3200" spc="-1" strike="noStrike">
                <a:solidFill>
                  <a:srgbClr val="ffff00"/>
                </a:solidFill>
                <a:latin typeface="Calibri"/>
              </a:rPr>
              <a:t>1.9 Verify Status of Pods in Kube-system</a:t>
            </a:r>
            <a:endParaRPr b="0" lang="en-US" sz="3200" spc="-1" strike="noStrike">
              <a:solidFill>
                <a:srgbClr val="000000"/>
              </a:solidFill>
              <a:latin typeface="Calibri"/>
            </a:endParaRPr>
          </a:p>
        </p:txBody>
      </p:sp>
      <p:sp>
        <p:nvSpPr>
          <p:cNvPr id="164" name="PlaceHolder 2"/>
          <p:cNvSpPr>
            <a:spLocks noGrp="1"/>
          </p:cNvSpPr>
          <p:nvPr>
            <p:ph type="subTitle"/>
          </p:nvPr>
        </p:nvSpPr>
        <p:spPr>
          <a:xfrm>
            <a:off x="457200" y="1371600"/>
            <a:ext cx="8424000" cy="1143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Verify status of Pods in kube-system</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Verify the status of pods in kube-system namespace,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kubectl get pods -n kube-system</a:t>
            </a:r>
            <a:endParaRPr b="0" lang="en-US" sz="1800" spc="-1" strike="noStrike">
              <a:latin typeface="Arial"/>
            </a:endParaRPr>
          </a:p>
          <a:p>
            <a:pPr>
              <a:lnSpc>
                <a:spcPct val="100000"/>
              </a:lnSpc>
              <a:spcBef>
                <a:spcPts val="360"/>
              </a:spcBef>
              <a:buNone/>
            </a:pPr>
            <a:endParaRPr b="0" lang="en-US" sz="1800" spc="-1" strike="noStrike">
              <a:latin typeface="Arial"/>
            </a:endParaRPr>
          </a:p>
        </p:txBody>
      </p:sp>
      <p:sp>
        <p:nvSpPr>
          <p:cNvPr id="165" name="標題 6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66" name="" descr=""/>
          <p:cNvPicPr/>
          <p:nvPr/>
        </p:nvPicPr>
        <p:blipFill>
          <a:blip r:embed="rId1"/>
          <a:stretch/>
        </p:blipFill>
        <p:spPr>
          <a:xfrm>
            <a:off x="600480" y="2581560"/>
            <a:ext cx="8086320" cy="3362040"/>
          </a:xfrm>
          <a:prstGeom prst="rect">
            <a:avLst/>
          </a:prstGeom>
          <a:ln w="0">
            <a:noFill/>
          </a:ln>
        </p:spPr>
      </p:pic>
      <p:sp>
        <p:nvSpPr>
          <p:cNvPr id="4" name="PlaceHolder 3"/>
          <p:cNvSpPr>
            <a:spLocks noGrp="1"/>
          </p:cNvSpPr>
          <p:nvPr>
            <p:ph type="sldNum" idx="3"/>
          </p:nvPr>
        </p:nvSpPr>
        <p:spPr/>
        <p:txBody>
          <a:bodyPr/>
          <a:p>
            <a:fld id="{0DA42DC6-5F0E-48BF-A3E1-B23766A6D296}" type="slidenum">
              <a:t>37</a:t>
            </a:fld>
          </a:p>
        </p:txBody>
      </p:sp>
      <p:sp>
        <p:nvSpPr>
          <p:cNvPr id="5" name="PlaceHolder 4"/>
          <p:cNvSpPr>
            <a:spLocks noGrp="1"/>
          </p:cNvSpPr>
          <p:nvPr>
            <p:ph type="dt" idx="1"/>
          </p:nvPr>
        </p:nvSpPr>
        <p:spPr/>
        <p:txBody>
          <a:bodyPr/>
          <a:p>
            <a:fld id="{3A38A577-F1AA-4036-A78C-331817B6E96C}" type="datetime1">
              <a:rPr lang="en-US"/>
              <a:t>11/29/2022</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3200" spc="-1" strike="noStrike">
                <a:solidFill>
                  <a:srgbClr val="ffff00"/>
                </a:solidFill>
                <a:latin typeface="Calibri"/>
              </a:rPr>
              <a:t>1.10 Test Kubernetes Insallation</a:t>
            </a:r>
            <a:endParaRPr b="0" lang="en-US" sz="3200" spc="-1" strike="noStrike">
              <a:solidFill>
                <a:srgbClr val="000000"/>
              </a:solidFill>
              <a:latin typeface="Calibri"/>
            </a:endParaRPr>
          </a:p>
        </p:txBody>
      </p:sp>
      <p:pic>
        <p:nvPicPr>
          <p:cNvPr id="168" name="Picture 12"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A1B6B8D2-D3C7-4475-AF67-52AED912E693}" type="slidenum">
              <a:t>38</a:t>
            </a:fld>
          </a:p>
        </p:txBody>
      </p:sp>
      <p:sp>
        <p:nvSpPr>
          <p:cNvPr id="4" name="PlaceHolder 3"/>
          <p:cNvSpPr>
            <a:spLocks noGrp="1"/>
          </p:cNvSpPr>
          <p:nvPr>
            <p:ph type="dt" idx="1"/>
          </p:nvPr>
        </p:nvSpPr>
        <p:spPr/>
        <p:txBody>
          <a:bodyPr/>
          <a:p>
            <a:fld id="{C1FEF50B-1C48-4775-AD53-4401ED04350B}" type="datetime1">
              <a:rPr lang="en-US"/>
              <a:t>11/29/2022</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200" spc="-1" strike="noStrike">
                <a:solidFill>
                  <a:srgbClr val="ffff00"/>
                </a:solidFill>
                <a:latin typeface="Calibri"/>
                <a:ea typeface="Noto Sans CJK SC"/>
              </a:rPr>
              <a:t>1</a:t>
            </a:r>
            <a:r>
              <a:rPr b="1" lang="en-US" sz="3200" spc="-1" strike="noStrike">
                <a:solidFill>
                  <a:srgbClr val="ffff00"/>
                </a:solidFill>
                <a:latin typeface="Calibri"/>
              </a:rPr>
              <a:t>.10 Test Kubernetes Insallation</a:t>
            </a:r>
            <a:endParaRPr b="0" lang="en-US" sz="3200" spc="-1" strike="noStrike">
              <a:solidFill>
                <a:srgbClr val="000000"/>
              </a:solidFill>
              <a:latin typeface="Calibri"/>
            </a:endParaRPr>
          </a:p>
        </p:txBody>
      </p:sp>
      <p:sp>
        <p:nvSpPr>
          <p:cNvPr id="170" name="PlaceHolder 2"/>
          <p:cNvSpPr>
            <a:spLocks noGrp="1"/>
          </p:cNvSpPr>
          <p:nvPr>
            <p:ph type="subTitle"/>
          </p:nvPr>
        </p:nvSpPr>
        <p:spPr>
          <a:xfrm>
            <a:off x="457200" y="1371600"/>
            <a:ext cx="8424000" cy="2057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Deploy nginx and replicas</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To test Kubernetes installation, let’s try to deploy nginx based application and try to access it.</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kubectl create deployment nginx-app --image=nginx --replicas=2 </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Check the status of nginx-app deployment</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 kubectl get deployment nginx-app</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&gt;&gt; NAME        READY   UP-TO-DATE   AVAILABLE   AGE</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&gt;&gt; nginx-app   2/2     2            2           68s</a:t>
            </a:r>
            <a:endParaRPr b="0" lang="en-US" sz="1400" spc="-1" strike="noStrike">
              <a:latin typeface="Arial"/>
            </a:endParaRPr>
          </a:p>
        </p:txBody>
      </p:sp>
      <p:sp>
        <p:nvSpPr>
          <p:cNvPr id="171" name="標題 66"/>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72" name="" descr=""/>
          <p:cNvPicPr/>
          <p:nvPr/>
        </p:nvPicPr>
        <p:blipFill>
          <a:blip r:embed="rId1"/>
          <a:stretch/>
        </p:blipFill>
        <p:spPr>
          <a:xfrm>
            <a:off x="457200" y="3657600"/>
            <a:ext cx="8229600" cy="2049840"/>
          </a:xfrm>
          <a:prstGeom prst="rect">
            <a:avLst/>
          </a:prstGeom>
          <a:ln w="0">
            <a:noFill/>
          </a:ln>
        </p:spPr>
      </p:pic>
      <p:sp>
        <p:nvSpPr>
          <p:cNvPr id="4" name="PlaceHolder 3"/>
          <p:cNvSpPr>
            <a:spLocks noGrp="1"/>
          </p:cNvSpPr>
          <p:nvPr>
            <p:ph type="sldNum" idx="3"/>
          </p:nvPr>
        </p:nvSpPr>
        <p:spPr/>
        <p:txBody>
          <a:bodyPr/>
          <a:p>
            <a:fld id="{F1365991-4836-49E3-997E-EFD722B88F37}" type="slidenum">
              <a:t>39</a:t>
            </a:fld>
          </a:p>
        </p:txBody>
      </p:sp>
      <p:sp>
        <p:nvSpPr>
          <p:cNvPr id="5" name="PlaceHolder 4"/>
          <p:cNvSpPr>
            <a:spLocks noGrp="1"/>
          </p:cNvSpPr>
          <p:nvPr>
            <p:ph type="dt" idx="1"/>
          </p:nvPr>
        </p:nvSpPr>
        <p:spPr/>
        <p:txBody>
          <a:bodyPr/>
          <a:p>
            <a:fld id="{E2A4105D-D212-4D6B-BB52-C1C2C2FACC26}" type="datetime1">
              <a:rPr lang="en-US"/>
              <a:t>11/29/2022</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600" spc="-1" strike="noStrike">
                <a:solidFill>
                  <a:srgbClr val="ffff00"/>
                </a:solidFill>
                <a:latin typeface="Calibri"/>
              </a:rPr>
              <a:t>1.1 Setup hostname and hosts file</a:t>
            </a:r>
            <a:endParaRPr b="0" lang="en-US" sz="3600" spc="-1" strike="noStrike">
              <a:solidFill>
                <a:srgbClr val="000000"/>
              </a:solidFill>
              <a:latin typeface="Calibri"/>
            </a:endParaRPr>
          </a:p>
        </p:txBody>
      </p:sp>
      <p:sp>
        <p:nvSpPr>
          <p:cNvPr id="50" name="PlaceHolder 2"/>
          <p:cNvSpPr>
            <a:spLocks noGrp="1"/>
          </p:cNvSpPr>
          <p:nvPr>
            <p:ph type="subTitle"/>
          </p:nvPr>
        </p:nvSpPr>
        <p:spPr>
          <a:xfrm>
            <a:off x="457200" y="1600200"/>
            <a:ext cx="8195400" cy="3200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Setup hostname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Master Node:  192.168.1.8, kmaster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Worker Node 1:  192.168.1.2, knode1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Worker Node 2:  192.168.1.4, knode2</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On Master Node: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 </a:t>
            </a:r>
            <a:r>
              <a:rPr b="0" lang="en-US" sz="1800" spc="-1" strike="noStrike">
                <a:solidFill>
                  <a:srgbClr val="000000"/>
                </a:solidFill>
                <a:latin typeface="Calibri"/>
              </a:rPr>
              <a:t>sudo hostnamectl set-hostname "kmaster"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 </a:t>
            </a:r>
            <a:r>
              <a:rPr b="0" lang="en-US" sz="1800" spc="-1" strike="noStrike">
                <a:solidFill>
                  <a:srgbClr val="000000"/>
                </a:solidFill>
                <a:latin typeface="Calibri"/>
              </a:rPr>
              <a:t>exec bash</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On Worker Node 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 </a:t>
            </a:r>
            <a:r>
              <a:rPr b="0" lang="en-US" sz="1800" spc="-1" strike="noStrike">
                <a:solidFill>
                  <a:srgbClr val="000000"/>
                </a:solidFill>
                <a:latin typeface="Calibri"/>
              </a:rPr>
              <a:t>sudo hostnamectl set-hostname "knode1"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 </a:t>
            </a:r>
            <a:r>
              <a:rPr b="0" lang="en-US" sz="1800" spc="-1" strike="noStrike">
                <a:solidFill>
                  <a:srgbClr val="000000"/>
                </a:solidFill>
                <a:latin typeface="Calibri"/>
              </a:rPr>
              <a:t>exec bash</a:t>
            </a:r>
            <a:endParaRPr b="0" lang="en-US" sz="1800" spc="-1" strike="noStrike">
              <a:latin typeface="Arial"/>
            </a:endParaRPr>
          </a:p>
        </p:txBody>
      </p:sp>
      <p:sp>
        <p:nvSpPr>
          <p:cNvPr id="51" name="標題 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2FDE8CC3-DE9F-462E-83EE-774CD6BB2C3B}" type="slidenum">
              <a:t>4</a:t>
            </a:fld>
          </a:p>
        </p:txBody>
      </p:sp>
      <p:sp>
        <p:nvSpPr>
          <p:cNvPr id="5" name="PlaceHolder 4"/>
          <p:cNvSpPr>
            <a:spLocks noGrp="1"/>
          </p:cNvSpPr>
          <p:nvPr>
            <p:ph type="dt" idx="1"/>
          </p:nvPr>
        </p:nvSpPr>
        <p:spPr/>
        <p:txBody>
          <a:bodyPr/>
          <a:p>
            <a:fld id="{F401A4A1-E377-4096-BFD7-39009F3B2198}" type="datetime1">
              <a:rPr lang="en-US"/>
              <a:t>11/29/2022</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200" spc="-1" strike="noStrike">
                <a:solidFill>
                  <a:srgbClr val="ffff00"/>
                </a:solidFill>
                <a:latin typeface="Calibri"/>
                <a:ea typeface="Noto Sans CJK SC"/>
              </a:rPr>
              <a:t>1</a:t>
            </a:r>
            <a:r>
              <a:rPr b="1" lang="en-US" sz="3200" spc="-1" strike="noStrike">
                <a:solidFill>
                  <a:srgbClr val="ffff00"/>
                </a:solidFill>
                <a:latin typeface="Calibri"/>
              </a:rPr>
              <a:t>.10 Test Kubernetes Insallation</a:t>
            </a:r>
            <a:endParaRPr b="0" lang="en-US" sz="3200" spc="-1" strike="noStrike">
              <a:solidFill>
                <a:srgbClr val="000000"/>
              </a:solidFill>
              <a:latin typeface="Calibri"/>
            </a:endParaRPr>
          </a:p>
        </p:txBody>
      </p:sp>
      <p:sp>
        <p:nvSpPr>
          <p:cNvPr id="174" name="PlaceHolder 2"/>
          <p:cNvSpPr>
            <a:spLocks noGrp="1"/>
          </p:cNvSpPr>
          <p:nvPr>
            <p:ph type="subTitle"/>
          </p:nvPr>
        </p:nvSpPr>
        <p:spPr>
          <a:xfrm>
            <a:off x="457200" y="1371600"/>
            <a:ext cx="8424000" cy="2286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100" spc="-1" strike="noStrike">
                <a:solidFill>
                  <a:srgbClr val="000000"/>
                </a:solidFill>
                <a:latin typeface="Calibri"/>
              </a:rPr>
              <a:t>Expose Deployment to NodePort</a:t>
            </a:r>
            <a:endParaRPr b="0" lang="en-US" sz="11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Expose the deployment as NodePort</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kubectl expose deployment nginx-app --type=NodePort –port=80</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&gt;&gt; service/nginx-app exposed</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Other commands: delete deployment/service</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kubectl delete deployment nginx-app</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ea typeface="Noto Sans CJK SC"/>
              </a:rPr>
              <a:t>&gt;&gt; </a:t>
            </a:r>
            <a:r>
              <a:rPr b="0" lang="en-US" sz="1300" spc="-1" strike="noStrike">
                <a:solidFill>
                  <a:srgbClr val="000000"/>
                </a:solidFill>
                <a:latin typeface="Calibri"/>
              </a:rPr>
              <a:t>deployment.app “nginx-app” deleted</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kubectl delete services nginx-app</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ea typeface="Noto Sans CJK SC"/>
              </a:rPr>
              <a:t>&gt;&gt; service </a:t>
            </a:r>
            <a:r>
              <a:rPr b="0" lang="en-US" sz="1300" spc="-1" strike="noStrike">
                <a:solidFill>
                  <a:srgbClr val="000000"/>
                </a:solidFill>
                <a:latin typeface="Calibri"/>
              </a:rPr>
              <a:t>“nginx-app” deleted</a:t>
            </a:r>
            <a:endParaRPr b="0" lang="en-US" sz="1300" spc="-1" strike="noStrike">
              <a:latin typeface="Arial"/>
            </a:endParaRPr>
          </a:p>
        </p:txBody>
      </p:sp>
      <p:sp>
        <p:nvSpPr>
          <p:cNvPr id="175" name="標題 68"/>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76" name="" descr=""/>
          <p:cNvPicPr/>
          <p:nvPr/>
        </p:nvPicPr>
        <p:blipFill>
          <a:blip r:embed="rId1"/>
          <a:stretch/>
        </p:blipFill>
        <p:spPr>
          <a:xfrm>
            <a:off x="457560" y="3886200"/>
            <a:ext cx="8229240" cy="1787400"/>
          </a:xfrm>
          <a:prstGeom prst="rect">
            <a:avLst/>
          </a:prstGeom>
          <a:ln w="0">
            <a:noFill/>
          </a:ln>
        </p:spPr>
      </p:pic>
      <p:sp>
        <p:nvSpPr>
          <p:cNvPr id="4" name="PlaceHolder 3"/>
          <p:cNvSpPr>
            <a:spLocks noGrp="1"/>
          </p:cNvSpPr>
          <p:nvPr>
            <p:ph type="sldNum" idx="3"/>
          </p:nvPr>
        </p:nvSpPr>
        <p:spPr/>
        <p:txBody>
          <a:bodyPr/>
          <a:p>
            <a:fld id="{1AAF864F-C3DA-49FB-B540-4912FD97075B}" type="slidenum">
              <a:t>40</a:t>
            </a:fld>
          </a:p>
        </p:txBody>
      </p:sp>
      <p:sp>
        <p:nvSpPr>
          <p:cNvPr id="5" name="PlaceHolder 4"/>
          <p:cNvSpPr>
            <a:spLocks noGrp="1"/>
          </p:cNvSpPr>
          <p:nvPr>
            <p:ph type="dt" idx="1"/>
          </p:nvPr>
        </p:nvSpPr>
        <p:spPr/>
        <p:txBody>
          <a:bodyPr/>
          <a:p>
            <a:fld id="{B6A89641-90FB-4ABE-9BDA-177EC35F1914}" type="datetime1">
              <a:rPr lang="en-US"/>
              <a:t>11/29/2022</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200" spc="-1" strike="noStrike">
                <a:solidFill>
                  <a:srgbClr val="ffff00"/>
                </a:solidFill>
                <a:latin typeface="Calibri"/>
                <a:ea typeface="Noto Sans CJK SC"/>
              </a:rPr>
              <a:t>1</a:t>
            </a:r>
            <a:r>
              <a:rPr b="1" lang="en-US" sz="3200" spc="-1" strike="noStrike">
                <a:solidFill>
                  <a:srgbClr val="ffff00"/>
                </a:solidFill>
                <a:latin typeface="Calibri"/>
              </a:rPr>
              <a:t>.10 Test Kubernetes Insallation</a:t>
            </a:r>
            <a:endParaRPr b="0" lang="en-US" sz="3200" spc="-1" strike="noStrike">
              <a:solidFill>
                <a:srgbClr val="000000"/>
              </a:solidFill>
              <a:latin typeface="Calibri"/>
            </a:endParaRPr>
          </a:p>
        </p:txBody>
      </p:sp>
      <p:sp>
        <p:nvSpPr>
          <p:cNvPr id="178" name="PlaceHolder 2"/>
          <p:cNvSpPr>
            <a:spLocks noGrp="1"/>
          </p:cNvSpPr>
          <p:nvPr>
            <p:ph type="subTitle"/>
          </p:nvPr>
        </p:nvSpPr>
        <p:spPr>
          <a:xfrm>
            <a:off x="457200" y="1371600"/>
            <a:ext cx="8424000" cy="16002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600" spc="-1" strike="noStrike">
                <a:solidFill>
                  <a:srgbClr val="000000"/>
                </a:solidFill>
                <a:latin typeface="Calibri"/>
              </a:rPr>
              <a:t>Service Status</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Run following commands to view service status:</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kubectl get svc nginx-app</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 kubectl describe svc nginx-app</a:t>
            </a:r>
            <a:endParaRPr b="0" lang="en-US" sz="16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600" spc="-1" strike="noStrike">
                <a:solidFill>
                  <a:srgbClr val="000000"/>
                </a:solidFill>
                <a:latin typeface="Calibri"/>
              </a:rPr>
              <a:t>&gt;&gt; We can see the NodePort is “32078”</a:t>
            </a:r>
            <a:endParaRPr b="0" lang="en-US" sz="1600" spc="-1" strike="noStrike">
              <a:latin typeface="Arial"/>
            </a:endParaRPr>
          </a:p>
        </p:txBody>
      </p:sp>
      <p:sp>
        <p:nvSpPr>
          <p:cNvPr id="179" name="標題 70"/>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80" name="" descr=""/>
          <p:cNvPicPr/>
          <p:nvPr/>
        </p:nvPicPr>
        <p:blipFill>
          <a:blip r:embed="rId1"/>
          <a:stretch/>
        </p:blipFill>
        <p:spPr>
          <a:xfrm>
            <a:off x="1657800" y="2971800"/>
            <a:ext cx="6114600" cy="3542040"/>
          </a:xfrm>
          <a:prstGeom prst="rect">
            <a:avLst/>
          </a:prstGeom>
          <a:ln w="0">
            <a:noFill/>
          </a:ln>
        </p:spPr>
      </p:pic>
      <p:sp>
        <p:nvSpPr>
          <p:cNvPr id="4" name="PlaceHolder 3"/>
          <p:cNvSpPr>
            <a:spLocks noGrp="1"/>
          </p:cNvSpPr>
          <p:nvPr>
            <p:ph type="sldNum" idx="3"/>
          </p:nvPr>
        </p:nvSpPr>
        <p:spPr/>
        <p:txBody>
          <a:bodyPr/>
          <a:p>
            <a:fld id="{FCCF8100-AA52-4B73-AC54-A687C52BFC96}" type="slidenum">
              <a:t>41</a:t>
            </a:fld>
          </a:p>
        </p:txBody>
      </p:sp>
      <p:sp>
        <p:nvSpPr>
          <p:cNvPr id="5" name="PlaceHolder 4"/>
          <p:cNvSpPr>
            <a:spLocks noGrp="1"/>
          </p:cNvSpPr>
          <p:nvPr>
            <p:ph type="dt" idx="1"/>
          </p:nvPr>
        </p:nvSpPr>
        <p:spPr/>
        <p:txBody>
          <a:bodyPr/>
          <a:p>
            <a:fld id="{0752527E-C7FB-414D-9299-5A887FFF521C}" type="datetime1">
              <a:rPr lang="en-US"/>
              <a:t>11/29/2022</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200" spc="-1" strike="noStrike">
                <a:solidFill>
                  <a:srgbClr val="ffff00"/>
                </a:solidFill>
                <a:latin typeface="Calibri"/>
                <a:ea typeface="Noto Sans CJK SC"/>
              </a:rPr>
              <a:t>1</a:t>
            </a:r>
            <a:r>
              <a:rPr b="1" lang="en-US" sz="3200" spc="-1" strike="noStrike">
                <a:solidFill>
                  <a:srgbClr val="ffff00"/>
                </a:solidFill>
                <a:latin typeface="Calibri"/>
              </a:rPr>
              <a:t>.10 Test Kubernetes Insallation</a:t>
            </a:r>
            <a:endParaRPr b="0" lang="en-US" sz="3200" spc="-1" strike="noStrike">
              <a:solidFill>
                <a:srgbClr val="000000"/>
              </a:solidFill>
              <a:latin typeface="Calibri"/>
            </a:endParaRPr>
          </a:p>
        </p:txBody>
      </p:sp>
      <p:sp>
        <p:nvSpPr>
          <p:cNvPr id="182" name="PlaceHolder 2"/>
          <p:cNvSpPr>
            <a:spLocks noGrp="1"/>
          </p:cNvSpPr>
          <p:nvPr>
            <p:ph type="subTitle"/>
          </p:nvPr>
        </p:nvSpPr>
        <p:spPr>
          <a:xfrm>
            <a:off x="457200" y="1371600"/>
            <a:ext cx="8229600" cy="13716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A</a:t>
            </a:r>
            <a:r>
              <a:rPr b="1" lang="en-US" sz="1400" spc="-1" strike="noStrike">
                <a:solidFill>
                  <a:srgbClr val="000000"/>
                </a:solidFill>
                <a:latin typeface="Calibri"/>
              </a:rPr>
              <a:t>c</a:t>
            </a:r>
            <a:r>
              <a:rPr b="1" lang="en-US" sz="1400" spc="-1" strike="noStrike">
                <a:solidFill>
                  <a:srgbClr val="000000"/>
                </a:solidFill>
                <a:latin typeface="Calibri"/>
              </a:rPr>
              <a:t>c</a:t>
            </a:r>
            <a:r>
              <a:rPr b="1" lang="en-US" sz="1400" spc="-1" strike="noStrike">
                <a:solidFill>
                  <a:srgbClr val="000000"/>
                </a:solidFill>
                <a:latin typeface="Calibri"/>
              </a:rPr>
              <a:t>e</a:t>
            </a:r>
            <a:r>
              <a:rPr b="1" lang="en-US" sz="1400" spc="-1" strike="noStrike">
                <a:solidFill>
                  <a:srgbClr val="000000"/>
                </a:solidFill>
                <a:latin typeface="Calibri"/>
              </a:rPr>
              <a:t>s</a:t>
            </a:r>
            <a:r>
              <a:rPr b="1" lang="en-US" sz="1400" spc="-1" strike="noStrike">
                <a:solidFill>
                  <a:srgbClr val="000000"/>
                </a:solidFill>
                <a:latin typeface="Calibri"/>
              </a:rPr>
              <a:t>s</a:t>
            </a:r>
            <a:r>
              <a:rPr b="1" lang="en-US" sz="1400" spc="-1" strike="noStrike">
                <a:solidFill>
                  <a:srgbClr val="000000"/>
                </a:solidFill>
                <a:latin typeface="Calibri"/>
              </a:rPr>
              <a:t> </a:t>
            </a:r>
            <a:r>
              <a:rPr b="1" lang="en-US" sz="1400" spc="-1" strike="noStrike">
                <a:solidFill>
                  <a:srgbClr val="000000"/>
                </a:solidFill>
                <a:latin typeface="Calibri"/>
              </a:rPr>
              <a:t>A</a:t>
            </a:r>
            <a:r>
              <a:rPr b="1" lang="en-US" sz="1400" spc="-1" strike="noStrike">
                <a:solidFill>
                  <a:srgbClr val="000000"/>
                </a:solidFill>
                <a:latin typeface="Calibri"/>
              </a:rPr>
              <a:t>p</a:t>
            </a:r>
            <a:r>
              <a:rPr b="1" lang="en-US" sz="1400" spc="-1" strike="noStrike">
                <a:solidFill>
                  <a:srgbClr val="000000"/>
                </a:solidFill>
                <a:latin typeface="Calibri"/>
              </a:rPr>
              <a:t>p</a:t>
            </a:r>
            <a:r>
              <a:rPr b="1" lang="en-US" sz="1400" spc="-1" strike="noStrike">
                <a:solidFill>
                  <a:srgbClr val="000000"/>
                </a:solidFill>
                <a:latin typeface="Calibri"/>
              </a:rPr>
              <a:t>l</a:t>
            </a:r>
            <a:r>
              <a:rPr b="1" lang="en-US" sz="1400" spc="-1" strike="noStrike">
                <a:solidFill>
                  <a:srgbClr val="000000"/>
                </a:solidFill>
                <a:latin typeface="Calibri"/>
              </a:rPr>
              <a:t>i</a:t>
            </a:r>
            <a:r>
              <a:rPr b="1" lang="en-US" sz="1400" spc="-1" strike="noStrike">
                <a:solidFill>
                  <a:srgbClr val="000000"/>
                </a:solidFill>
                <a:latin typeface="Calibri"/>
              </a:rPr>
              <a:t>c</a:t>
            </a:r>
            <a:r>
              <a:rPr b="1" lang="en-US" sz="1400" spc="-1" strike="noStrike">
                <a:solidFill>
                  <a:srgbClr val="000000"/>
                </a:solidFill>
                <a:latin typeface="Calibri"/>
              </a:rPr>
              <a:t>a</a:t>
            </a:r>
            <a:r>
              <a:rPr b="1" lang="en-US" sz="1400" spc="-1" strike="noStrike">
                <a:solidFill>
                  <a:srgbClr val="000000"/>
                </a:solidFill>
                <a:latin typeface="Calibri"/>
              </a:rPr>
              <a:t>t</a:t>
            </a:r>
            <a:r>
              <a:rPr b="1" lang="en-US" sz="1400" spc="-1" strike="noStrike">
                <a:solidFill>
                  <a:srgbClr val="000000"/>
                </a:solidFill>
                <a:latin typeface="Calibri"/>
              </a:rPr>
              <a:t>i</a:t>
            </a:r>
            <a:r>
              <a:rPr b="1" lang="en-US" sz="1400" spc="-1" strike="noStrike">
                <a:solidFill>
                  <a:srgbClr val="000000"/>
                </a:solidFill>
                <a:latin typeface="Calibri"/>
              </a:rPr>
              <a:t>o</a:t>
            </a:r>
            <a:r>
              <a:rPr b="1" lang="en-US" sz="1400" spc="-1" strike="noStrike">
                <a:solidFill>
                  <a:srgbClr val="000000"/>
                </a:solidFill>
                <a:latin typeface="Calibri"/>
              </a:rPr>
              <a:t>n</a:t>
            </a:r>
            <a:r>
              <a:rPr b="1" lang="en-US" sz="1400" spc="-1" strike="noStrike">
                <a:solidFill>
                  <a:srgbClr val="000000"/>
                </a:solidFill>
                <a:latin typeface="Calibri"/>
              </a:rPr>
              <a:t> </a:t>
            </a:r>
            <a:r>
              <a:rPr b="1" lang="en-US" sz="1400" spc="-1" strike="noStrike">
                <a:solidFill>
                  <a:srgbClr val="000000"/>
                </a:solidFill>
                <a:latin typeface="Calibri"/>
              </a:rPr>
              <a:t>i</a:t>
            </a:r>
            <a:r>
              <a:rPr b="1" lang="en-US" sz="1400" spc="-1" strike="noStrike">
                <a:solidFill>
                  <a:srgbClr val="000000"/>
                </a:solidFill>
                <a:latin typeface="Calibri"/>
              </a:rPr>
              <a:t>n</a:t>
            </a:r>
            <a:r>
              <a:rPr b="1" lang="en-US" sz="1400" spc="-1" strike="noStrike">
                <a:solidFill>
                  <a:srgbClr val="000000"/>
                </a:solidFill>
                <a:latin typeface="Calibri"/>
              </a:rPr>
              <a:t> </a:t>
            </a:r>
            <a:r>
              <a:rPr b="1" lang="en-US" sz="1400" spc="-1" strike="noStrike">
                <a:solidFill>
                  <a:srgbClr val="000000"/>
                </a:solidFill>
                <a:latin typeface="Calibri"/>
              </a:rPr>
              <a:t>N</a:t>
            </a:r>
            <a:r>
              <a:rPr b="1" lang="en-US" sz="1400" spc="-1" strike="noStrike">
                <a:solidFill>
                  <a:srgbClr val="000000"/>
                </a:solidFill>
                <a:latin typeface="Calibri"/>
              </a:rPr>
              <a:t>o</a:t>
            </a:r>
            <a:r>
              <a:rPr b="1" lang="en-US" sz="1400" spc="-1" strike="noStrike">
                <a:solidFill>
                  <a:srgbClr val="000000"/>
                </a:solidFill>
                <a:latin typeface="Calibri"/>
              </a:rPr>
              <a:t>d</a:t>
            </a:r>
            <a:r>
              <a:rPr b="1" lang="en-US" sz="1400" spc="-1" strike="noStrike">
                <a:solidFill>
                  <a:srgbClr val="000000"/>
                </a:solidFill>
                <a:latin typeface="Calibri"/>
              </a:rPr>
              <a:t>e</a:t>
            </a:r>
            <a:r>
              <a:rPr b="1" lang="en-US" sz="1400" spc="-1" strike="noStrike">
                <a:solidFill>
                  <a:srgbClr val="000000"/>
                </a:solidFill>
                <a:latin typeface="Calibri"/>
              </a:rPr>
              <a:t> </a:t>
            </a:r>
            <a:r>
              <a:rPr b="1" lang="en-US" sz="1400" spc="-1" strike="noStrike">
                <a:solidFill>
                  <a:srgbClr val="000000"/>
                </a:solidFill>
                <a:latin typeface="Calibri"/>
              </a:rPr>
              <a:t>b</a:t>
            </a:r>
            <a:r>
              <a:rPr b="1" lang="en-US" sz="1400" spc="-1" strike="noStrike">
                <a:solidFill>
                  <a:srgbClr val="000000"/>
                </a:solidFill>
                <a:latin typeface="Calibri"/>
              </a:rPr>
              <a:t>y</a:t>
            </a:r>
            <a:r>
              <a:rPr b="1" lang="en-US" sz="1400" spc="-1" strike="noStrike">
                <a:solidFill>
                  <a:srgbClr val="000000"/>
                </a:solidFill>
                <a:latin typeface="Calibri"/>
              </a:rPr>
              <a:t> </a:t>
            </a:r>
            <a:r>
              <a:rPr b="1" lang="en-US" sz="1400" spc="-1" strike="noStrike">
                <a:solidFill>
                  <a:srgbClr val="000000"/>
                </a:solidFill>
                <a:latin typeface="Calibri"/>
              </a:rPr>
              <a:t>I</a:t>
            </a:r>
            <a:r>
              <a:rPr b="1" lang="en-US" sz="1400" spc="-1" strike="noStrike">
                <a:solidFill>
                  <a:srgbClr val="000000"/>
                </a:solidFill>
                <a:latin typeface="Calibri"/>
              </a:rPr>
              <a:t>P</a:t>
            </a:r>
            <a:r>
              <a:rPr b="1" lang="en-US" sz="1400" spc="-1" strike="noStrike">
                <a:solidFill>
                  <a:srgbClr val="000000"/>
                </a:solidFill>
                <a:latin typeface="Calibri"/>
              </a:rPr>
              <a:t> </a:t>
            </a:r>
            <a:r>
              <a:rPr b="1" lang="en-US" sz="1400" spc="-1" strike="noStrike">
                <a:solidFill>
                  <a:srgbClr val="000000"/>
                </a:solidFill>
                <a:latin typeface="Calibri"/>
              </a:rPr>
              <a:t>A</a:t>
            </a:r>
            <a:r>
              <a:rPr b="1" lang="en-US" sz="1400" spc="-1" strike="noStrike">
                <a:solidFill>
                  <a:srgbClr val="000000"/>
                </a:solidFill>
                <a:latin typeface="Calibri"/>
              </a:rPr>
              <a:t>d</a:t>
            </a:r>
            <a:r>
              <a:rPr b="1" lang="en-US" sz="1400" spc="-1" strike="noStrike">
                <a:solidFill>
                  <a:srgbClr val="000000"/>
                </a:solidFill>
                <a:latin typeface="Calibri"/>
              </a:rPr>
              <a:t>d</a:t>
            </a:r>
            <a:r>
              <a:rPr b="1" lang="en-US" sz="1400" spc="-1" strike="noStrike">
                <a:solidFill>
                  <a:srgbClr val="000000"/>
                </a:solidFill>
                <a:latin typeface="Calibri"/>
              </a:rPr>
              <a:t>r</a:t>
            </a:r>
            <a:r>
              <a:rPr b="1" lang="en-US" sz="1400" spc="-1" strike="noStrike">
                <a:solidFill>
                  <a:srgbClr val="000000"/>
                </a:solidFill>
                <a:latin typeface="Calibri"/>
              </a:rPr>
              <a:t>e</a:t>
            </a:r>
            <a:r>
              <a:rPr b="1" lang="en-US" sz="1400" spc="-1" strike="noStrike">
                <a:solidFill>
                  <a:srgbClr val="000000"/>
                </a:solidFill>
                <a:latin typeface="Calibri"/>
              </a:rPr>
              <a:t>s</a:t>
            </a:r>
            <a:r>
              <a:rPr b="1" lang="en-US" sz="1400" spc="-1" strike="noStrike">
                <a:solidFill>
                  <a:srgbClr val="000000"/>
                </a:solidFill>
                <a:latin typeface="Calibri"/>
              </a:rPr>
              <a:t>s</a:t>
            </a:r>
            <a:r>
              <a:rPr b="1" lang="en-US" sz="1400" spc="-1" strike="noStrike">
                <a:solidFill>
                  <a:srgbClr val="000000"/>
                </a:solidFill>
                <a:latin typeface="Calibri"/>
              </a:rPr>
              <a:t>:</a:t>
            </a:r>
            <a:r>
              <a:rPr b="1" lang="en-US" sz="1400" spc="-1" strike="noStrike">
                <a:solidFill>
                  <a:srgbClr val="000000"/>
                </a:solidFill>
                <a:latin typeface="Calibri"/>
              </a:rPr>
              <a:t>P</a:t>
            </a:r>
            <a:r>
              <a:rPr b="1" lang="en-US" sz="1400" spc="-1" strike="noStrike">
                <a:solidFill>
                  <a:srgbClr val="000000"/>
                </a:solidFill>
                <a:latin typeface="Calibri"/>
              </a:rPr>
              <a:t>o</a:t>
            </a:r>
            <a:r>
              <a:rPr b="1" lang="en-US" sz="1400" spc="-1" strike="noStrike">
                <a:solidFill>
                  <a:srgbClr val="000000"/>
                </a:solidFill>
                <a:latin typeface="Calibri"/>
              </a:rPr>
              <a:t>r</a:t>
            </a:r>
            <a:r>
              <a:rPr b="1" lang="en-US" sz="1400" spc="-1" strike="noStrike">
                <a:solidFill>
                  <a:srgbClr val="000000"/>
                </a:solidFill>
                <a:latin typeface="Calibri"/>
              </a:rPr>
              <a:t>t</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U</a:t>
            </a:r>
            <a:r>
              <a:rPr b="0" lang="en-US" sz="1400" spc="-1" strike="noStrike">
                <a:solidFill>
                  <a:srgbClr val="000000"/>
                </a:solidFill>
                <a:latin typeface="Calibri"/>
              </a:rPr>
              <a:t>s</a:t>
            </a:r>
            <a:r>
              <a:rPr b="0" lang="en-US" sz="1400" spc="-1" strike="noStrike">
                <a:solidFill>
                  <a:srgbClr val="000000"/>
                </a:solidFill>
                <a:latin typeface="Calibri"/>
              </a:rPr>
              <a:t>e</a:t>
            </a:r>
            <a:r>
              <a:rPr b="0" lang="en-US" sz="1400" spc="-1" strike="noStrike">
                <a:solidFill>
                  <a:srgbClr val="000000"/>
                </a:solidFill>
                <a:latin typeface="Calibri"/>
              </a:rPr>
              <a:t> </a:t>
            </a:r>
            <a:r>
              <a:rPr b="0" lang="en-US" sz="1400" spc="-1" strike="noStrike">
                <a:solidFill>
                  <a:srgbClr val="000000"/>
                </a:solidFill>
                <a:latin typeface="Calibri"/>
              </a:rPr>
              <a:t>f</a:t>
            </a:r>
            <a:r>
              <a:rPr b="0" lang="en-US" sz="1400" spc="-1" strike="noStrike">
                <a:solidFill>
                  <a:srgbClr val="000000"/>
                </a:solidFill>
                <a:latin typeface="Calibri"/>
              </a:rPr>
              <a:t>o</a:t>
            </a:r>
            <a:r>
              <a:rPr b="0" lang="en-US" sz="1400" spc="-1" strike="noStrike">
                <a:solidFill>
                  <a:srgbClr val="000000"/>
                </a:solidFill>
                <a:latin typeface="Calibri"/>
              </a:rPr>
              <a:t>l</a:t>
            </a:r>
            <a:r>
              <a:rPr b="0" lang="en-US" sz="1400" spc="-1" strike="noStrike">
                <a:solidFill>
                  <a:srgbClr val="000000"/>
                </a:solidFill>
                <a:latin typeface="Calibri"/>
              </a:rPr>
              <a:t>l</a:t>
            </a:r>
            <a:r>
              <a:rPr b="0" lang="en-US" sz="1400" spc="-1" strike="noStrike">
                <a:solidFill>
                  <a:srgbClr val="000000"/>
                </a:solidFill>
                <a:latin typeface="Calibri"/>
              </a:rPr>
              <a:t>o</a:t>
            </a:r>
            <a:r>
              <a:rPr b="0" lang="en-US" sz="1400" spc="-1" strike="noStrike">
                <a:solidFill>
                  <a:srgbClr val="000000"/>
                </a:solidFill>
                <a:latin typeface="Calibri"/>
              </a:rPr>
              <a:t>w</a:t>
            </a:r>
            <a:r>
              <a:rPr b="0" lang="en-US" sz="1400" spc="-1" strike="noStrike">
                <a:solidFill>
                  <a:srgbClr val="000000"/>
                </a:solidFill>
                <a:latin typeface="Calibri"/>
              </a:rPr>
              <a:t>i</a:t>
            </a:r>
            <a:r>
              <a:rPr b="0" lang="en-US" sz="1400" spc="-1" strike="noStrike">
                <a:solidFill>
                  <a:srgbClr val="000000"/>
                </a:solidFill>
                <a:latin typeface="Calibri"/>
              </a:rPr>
              <a:t>n</a:t>
            </a:r>
            <a:r>
              <a:rPr b="0" lang="en-US" sz="1400" spc="-1" strike="noStrike">
                <a:solidFill>
                  <a:srgbClr val="000000"/>
                </a:solidFill>
                <a:latin typeface="Calibri"/>
              </a:rPr>
              <a:t>g</a:t>
            </a:r>
            <a:r>
              <a:rPr b="0" lang="en-US" sz="1400" spc="-1" strike="noStrike">
                <a:solidFill>
                  <a:srgbClr val="000000"/>
                </a:solidFill>
                <a:latin typeface="Calibri"/>
              </a:rPr>
              <a:t> </a:t>
            </a:r>
            <a:r>
              <a:rPr b="0" lang="en-US" sz="1400" spc="-1" strike="noStrike">
                <a:solidFill>
                  <a:srgbClr val="000000"/>
                </a:solidFill>
                <a:latin typeface="Calibri"/>
              </a:rPr>
              <a:t>c</a:t>
            </a:r>
            <a:r>
              <a:rPr b="0" lang="en-US" sz="1400" spc="-1" strike="noStrike">
                <a:solidFill>
                  <a:srgbClr val="000000"/>
                </a:solidFill>
                <a:latin typeface="Calibri"/>
              </a:rPr>
              <a:t>o</a:t>
            </a:r>
            <a:r>
              <a:rPr b="0" lang="en-US" sz="1400" spc="-1" strike="noStrike">
                <a:solidFill>
                  <a:srgbClr val="000000"/>
                </a:solidFill>
                <a:latin typeface="Calibri"/>
              </a:rPr>
              <a:t>m</a:t>
            </a:r>
            <a:r>
              <a:rPr b="0" lang="en-US" sz="1400" spc="-1" strike="noStrike">
                <a:solidFill>
                  <a:srgbClr val="000000"/>
                </a:solidFill>
                <a:latin typeface="Calibri"/>
              </a:rPr>
              <a:t>m</a:t>
            </a:r>
            <a:r>
              <a:rPr b="0" lang="en-US" sz="1400" spc="-1" strike="noStrike">
                <a:solidFill>
                  <a:srgbClr val="000000"/>
                </a:solidFill>
                <a:latin typeface="Calibri"/>
              </a:rPr>
              <a:t>a</a:t>
            </a:r>
            <a:r>
              <a:rPr b="0" lang="en-US" sz="1400" spc="-1" strike="noStrike">
                <a:solidFill>
                  <a:srgbClr val="000000"/>
                </a:solidFill>
                <a:latin typeface="Calibri"/>
              </a:rPr>
              <a:t>n</a:t>
            </a:r>
            <a:r>
              <a:rPr b="0" lang="en-US" sz="1400" spc="-1" strike="noStrike">
                <a:solidFill>
                  <a:srgbClr val="000000"/>
                </a:solidFill>
                <a:latin typeface="Calibri"/>
              </a:rPr>
              <a:t>d</a:t>
            </a:r>
            <a:r>
              <a:rPr b="0" lang="en-US" sz="1400" spc="-1" strike="noStrike">
                <a:solidFill>
                  <a:srgbClr val="000000"/>
                </a:solidFill>
                <a:latin typeface="Calibri"/>
              </a:rPr>
              <a:t> </a:t>
            </a:r>
            <a:r>
              <a:rPr b="0" lang="en-US" sz="1400" spc="-1" strike="noStrike">
                <a:solidFill>
                  <a:srgbClr val="000000"/>
                </a:solidFill>
                <a:latin typeface="Calibri"/>
              </a:rPr>
              <a:t>t</a:t>
            </a:r>
            <a:r>
              <a:rPr b="0" lang="en-US" sz="1400" spc="-1" strike="noStrike">
                <a:solidFill>
                  <a:srgbClr val="000000"/>
                </a:solidFill>
                <a:latin typeface="Calibri"/>
              </a:rPr>
              <a:t>o</a:t>
            </a:r>
            <a:r>
              <a:rPr b="0" lang="en-US" sz="1400" spc="-1" strike="noStrike">
                <a:solidFill>
                  <a:srgbClr val="000000"/>
                </a:solidFill>
                <a:latin typeface="Calibri"/>
              </a:rPr>
              <a:t> </a:t>
            </a:r>
            <a:r>
              <a:rPr b="0" lang="en-US" sz="1400" spc="-1" strike="noStrike">
                <a:solidFill>
                  <a:srgbClr val="000000"/>
                </a:solidFill>
                <a:latin typeface="Calibri"/>
              </a:rPr>
              <a:t>a</a:t>
            </a:r>
            <a:r>
              <a:rPr b="0" lang="en-US" sz="1400" spc="-1" strike="noStrike">
                <a:solidFill>
                  <a:srgbClr val="000000"/>
                </a:solidFill>
                <a:latin typeface="Calibri"/>
              </a:rPr>
              <a:t>c</a:t>
            </a:r>
            <a:r>
              <a:rPr b="0" lang="en-US" sz="1400" spc="-1" strike="noStrike">
                <a:solidFill>
                  <a:srgbClr val="000000"/>
                </a:solidFill>
                <a:latin typeface="Calibri"/>
              </a:rPr>
              <a:t>c</a:t>
            </a:r>
            <a:r>
              <a:rPr b="0" lang="en-US" sz="1400" spc="-1" strike="noStrike">
                <a:solidFill>
                  <a:srgbClr val="000000"/>
                </a:solidFill>
                <a:latin typeface="Calibri"/>
              </a:rPr>
              <a:t>e</a:t>
            </a:r>
            <a:r>
              <a:rPr b="0" lang="en-US" sz="1400" spc="-1" strike="noStrike">
                <a:solidFill>
                  <a:srgbClr val="000000"/>
                </a:solidFill>
                <a:latin typeface="Calibri"/>
              </a:rPr>
              <a:t>s</a:t>
            </a:r>
            <a:r>
              <a:rPr b="0" lang="en-US" sz="1400" spc="-1" strike="noStrike">
                <a:solidFill>
                  <a:srgbClr val="000000"/>
                </a:solidFill>
                <a:latin typeface="Calibri"/>
              </a:rPr>
              <a:t>s</a:t>
            </a:r>
            <a:r>
              <a:rPr b="0" lang="en-US" sz="1400" spc="-1" strike="noStrike">
                <a:solidFill>
                  <a:srgbClr val="000000"/>
                </a:solidFill>
                <a:latin typeface="Calibri"/>
              </a:rPr>
              <a:t> </a:t>
            </a:r>
            <a:r>
              <a:rPr b="0" lang="en-US" sz="1400" spc="-1" strike="noStrike">
                <a:solidFill>
                  <a:srgbClr val="000000"/>
                </a:solidFill>
                <a:latin typeface="Calibri"/>
              </a:rPr>
              <a:t>n</a:t>
            </a:r>
            <a:r>
              <a:rPr b="0" lang="en-US" sz="1400" spc="-1" strike="noStrike">
                <a:solidFill>
                  <a:srgbClr val="000000"/>
                </a:solidFill>
                <a:latin typeface="Calibri"/>
              </a:rPr>
              <a:t>g</a:t>
            </a:r>
            <a:r>
              <a:rPr b="0" lang="en-US" sz="1400" spc="-1" strike="noStrike">
                <a:solidFill>
                  <a:srgbClr val="000000"/>
                </a:solidFill>
                <a:latin typeface="Calibri"/>
              </a:rPr>
              <a:t>i</a:t>
            </a:r>
            <a:r>
              <a:rPr b="0" lang="en-US" sz="1400" spc="-1" strike="noStrike">
                <a:solidFill>
                  <a:srgbClr val="000000"/>
                </a:solidFill>
                <a:latin typeface="Calibri"/>
              </a:rPr>
              <a:t>n</a:t>
            </a:r>
            <a:r>
              <a:rPr b="0" lang="en-US" sz="1400" spc="-1" strike="noStrike">
                <a:solidFill>
                  <a:srgbClr val="000000"/>
                </a:solidFill>
                <a:latin typeface="Calibri"/>
              </a:rPr>
              <a:t>x</a:t>
            </a:r>
            <a:r>
              <a:rPr b="0" lang="en-US" sz="1400" spc="-1" strike="noStrike">
                <a:solidFill>
                  <a:srgbClr val="000000"/>
                </a:solidFill>
                <a:latin typeface="Calibri"/>
              </a:rPr>
              <a:t> </a:t>
            </a:r>
            <a:r>
              <a:rPr b="0" lang="en-US" sz="1400" spc="-1" strike="noStrike">
                <a:solidFill>
                  <a:srgbClr val="000000"/>
                </a:solidFill>
                <a:latin typeface="Calibri"/>
              </a:rPr>
              <a:t>b</a:t>
            </a:r>
            <a:r>
              <a:rPr b="0" lang="en-US" sz="1400" spc="-1" strike="noStrike">
                <a:solidFill>
                  <a:srgbClr val="000000"/>
                </a:solidFill>
                <a:latin typeface="Calibri"/>
              </a:rPr>
              <a:t>a</a:t>
            </a:r>
            <a:r>
              <a:rPr b="0" lang="en-US" sz="1400" spc="-1" strike="noStrike">
                <a:solidFill>
                  <a:srgbClr val="000000"/>
                </a:solidFill>
                <a:latin typeface="Calibri"/>
              </a:rPr>
              <a:t>s</a:t>
            </a:r>
            <a:r>
              <a:rPr b="0" lang="en-US" sz="1400" spc="-1" strike="noStrike">
                <a:solidFill>
                  <a:srgbClr val="000000"/>
                </a:solidFill>
                <a:latin typeface="Calibri"/>
              </a:rPr>
              <a:t>e</a:t>
            </a:r>
            <a:r>
              <a:rPr b="0" lang="en-US" sz="1400" spc="-1" strike="noStrike">
                <a:solidFill>
                  <a:srgbClr val="000000"/>
                </a:solidFill>
                <a:latin typeface="Calibri"/>
              </a:rPr>
              <a:t>d</a:t>
            </a:r>
            <a:r>
              <a:rPr b="0" lang="en-US" sz="1400" spc="-1" strike="noStrike">
                <a:solidFill>
                  <a:srgbClr val="000000"/>
                </a:solidFill>
                <a:latin typeface="Calibri"/>
              </a:rPr>
              <a:t> </a:t>
            </a:r>
            <a:r>
              <a:rPr b="0" lang="en-US" sz="1400" spc="-1" strike="noStrike">
                <a:solidFill>
                  <a:srgbClr val="000000"/>
                </a:solidFill>
                <a:latin typeface="Calibri"/>
              </a:rPr>
              <a:t>a</a:t>
            </a:r>
            <a:r>
              <a:rPr b="0" lang="en-US" sz="1400" spc="-1" strike="noStrike">
                <a:solidFill>
                  <a:srgbClr val="000000"/>
                </a:solidFill>
                <a:latin typeface="Calibri"/>
              </a:rPr>
              <a:t>p</a:t>
            </a:r>
            <a:r>
              <a:rPr b="0" lang="en-US" sz="1400" spc="-1" strike="noStrike">
                <a:solidFill>
                  <a:srgbClr val="000000"/>
                </a:solidFill>
                <a:latin typeface="Calibri"/>
              </a:rPr>
              <a:t>p</a:t>
            </a:r>
            <a:r>
              <a:rPr b="0" lang="en-US" sz="1400" spc="-1" strike="noStrike">
                <a:solidFill>
                  <a:srgbClr val="000000"/>
                </a:solidFill>
                <a:latin typeface="Calibri"/>
              </a:rPr>
              <a:t>l</a:t>
            </a:r>
            <a:r>
              <a:rPr b="0" lang="en-US" sz="1400" spc="-1" strike="noStrike">
                <a:solidFill>
                  <a:srgbClr val="000000"/>
                </a:solidFill>
                <a:latin typeface="Calibri"/>
              </a:rPr>
              <a:t>i</a:t>
            </a:r>
            <a:r>
              <a:rPr b="0" lang="en-US" sz="1400" spc="-1" strike="noStrike">
                <a:solidFill>
                  <a:srgbClr val="000000"/>
                </a:solidFill>
                <a:latin typeface="Calibri"/>
              </a:rPr>
              <a:t>c</a:t>
            </a:r>
            <a:r>
              <a:rPr b="0" lang="en-US" sz="1400" spc="-1" strike="noStrike">
                <a:solidFill>
                  <a:srgbClr val="000000"/>
                </a:solidFill>
                <a:latin typeface="Calibri"/>
              </a:rPr>
              <a:t>a</a:t>
            </a:r>
            <a:r>
              <a:rPr b="0" lang="en-US" sz="1400" spc="-1" strike="noStrike">
                <a:solidFill>
                  <a:srgbClr val="000000"/>
                </a:solidFill>
                <a:latin typeface="Calibri"/>
              </a:rPr>
              <a:t>t</a:t>
            </a:r>
            <a:r>
              <a:rPr b="0" lang="en-US" sz="1400" spc="-1" strike="noStrike">
                <a:solidFill>
                  <a:srgbClr val="000000"/>
                </a:solidFill>
                <a:latin typeface="Calibri"/>
              </a:rPr>
              <a:t>i</a:t>
            </a:r>
            <a:r>
              <a:rPr b="0" lang="en-US" sz="1400" spc="-1" strike="noStrike">
                <a:solidFill>
                  <a:srgbClr val="000000"/>
                </a:solidFill>
                <a:latin typeface="Calibri"/>
              </a:rPr>
              <a:t>o</a:t>
            </a:r>
            <a:r>
              <a:rPr b="0" lang="en-US" sz="1400" spc="-1" strike="noStrike">
                <a:solidFill>
                  <a:srgbClr val="000000"/>
                </a:solidFill>
                <a:latin typeface="Calibri"/>
              </a:rPr>
              <a:t>n</a:t>
            </a:r>
            <a:r>
              <a:rPr b="0" lang="en-US" sz="1400" spc="-1" strike="noStrike">
                <a:solidFill>
                  <a:srgbClr val="000000"/>
                </a:solidFill>
                <a:latin typeface="Calibri"/>
              </a:rPr>
              <a:t>,</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a:t>
            </a:r>
            <a:r>
              <a:rPr b="0" lang="en-US" sz="1400" spc="-1" strike="noStrike">
                <a:solidFill>
                  <a:srgbClr val="000000"/>
                </a:solidFill>
                <a:latin typeface="Calibri"/>
              </a:rPr>
              <a:t> </a:t>
            </a:r>
            <a:r>
              <a:rPr b="0" lang="en-US" sz="1400" spc="-1" strike="noStrike">
                <a:solidFill>
                  <a:srgbClr val="000000"/>
                </a:solidFill>
                <a:latin typeface="Calibri"/>
              </a:rPr>
              <a:t>c</a:t>
            </a:r>
            <a:r>
              <a:rPr b="0" lang="en-US" sz="1400" spc="-1" strike="noStrike">
                <a:solidFill>
                  <a:srgbClr val="000000"/>
                </a:solidFill>
                <a:latin typeface="Calibri"/>
              </a:rPr>
              <a:t>u</a:t>
            </a:r>
            <a:r>
              <a:rPr b="0" lang="en-US" sz="1400" spc="-1" strike="noStrike">
                <a:solidFill>
                  <a:srgbClr val="000000"/>
                </a:solidFill>
                <a:latin typeface="Calibri"/>
              </a:rPr>
              <a:t>r</a:t>
            </a:r>
            <a:r>
              <a:rPr b="0" lang="en-US" sz="1400" spc="-1" strike="noStrike">
                <a:solidFill>
                  <a:srgbClr val="000000"/>
                </a:solidFill>
                <a:latin typeface="Calibri"/>
              </a:rPr>
              <a:t>l</a:t>
            </a:r>
            <a:r>
              <a:rPr b="0" lang="en-US" sz="1400" spc="-1" strike="noStrike">
                <a:solidFill>
                  <a:srgbClr val="000000"/>
                </a:solidFill>
                <a:latin typeface="Calibri"/>
              </a:rPr>
              <a:t> </a:t>
            </a:r>
            <a:r>
              <a:rPr b="0" lang="en-US" sz="1400" spc="-1" strike="noStrike">
                <a:solidFill>
                  <a:srgbClr val="000000"/>
                </a:solidFill>
                <a:latin typeface="Calibri"/>
              </a:rPr>
              <a:t>h</a:t>
            </a:r>
            <a:r>
              <a:rPr b="0" lang="en-US" sz="1400" spc="-1" strike="noStrike">
                <a:solidFill>
                  <a:srgbClr val="000000"/>
                </a:solidFill>
                <a:latin typeface="Calibri"/>
              </a:rPr>
              <a:t>t</a:t>
            </a:r>
            <a:r>
              <a:rPr b="0" lang="en-US" sz="1400" spc="-1" strike="noStrike">
                <a:solidFill>
                  <a:srgbClr val="000000"/>
                </a:solidFill>
                <a:latin typeface="Calibri"/>
              </a:rPr>
              <a:t>t</a:t>
            </a:r>
            <a:r>
              <a:rPr b="0" lang="en-US" sz="1400" spc="-1" strike="noStrike">
                <a:solidFill>
                  <a:srgbClr val="000000"/>
                </a:solidFill>
                <a:latin typeface="Calibri"/>
              </a:rPr>
              <a:t>p</a:t>
            </a:r>
            <a:r>
              <a:rPr b="0" lang="en-US" sz="1400" spc="-1" strike="noStrike">
                <a:solidFill>
                  <a:srgbClr val="000000"/>
                </a:solidFill>
                <a:latin typeface="Calibri"/>
              </a:rPr>
              <a:t>:</a:t>
            </a:r>
            <a:r>
              <a:rPr b="0" lang="en-US" sz="1400" spc="-1" strike="noStrike">
                <a:solidFill>
                  <a:srgbClr val="000000"/>
                </a:solidFill>
                <a:latin typeface="Calibri"/>
              </a:rPr>
              <a:t>/</a:t>
            </a:r>
            <a:r>
              <a:rPr b="0" lang="en-US" sz="1400" spc="-1" strike="noStrike">
                <a:solidFill>
                  <a:srgbClr val="000000"/>
                </a:solidFill>
                <a:latin typeface="Calibri"/>
              </a:rPr>
              <a:t>/</a:t>
            </a:r>
            <a:r>
              <a:rPr b="0" lang="en-US" sz="1400" spc="-1" strike="noStrike">
                <a:solidFill>
                  <a:srgbClr val="000000"/>
                </a:solidFill>
                <a:latin typeface="Calibri"/>
              </a:rPr>
              <a:t>&lt;</a:t>
            </a:r>
            <a:r>
              <a:rPr b="0" lang="en-US" sz="1400" spc="-1" strike="noStrike">
                <a:solidFill>
                  <a:srgbClr val="000000"/>
                </a:solidFill>
                <a:latin typeface="Calibri"/>
              </a:rPr>
              <a:t>w</a:t>
            </a:r>
            <a:r>
              <a:rPr b="0" lang="en-US" sz="1400" spc="-1" strike="noStrike">
                <a:solidFill>
                  <a:srgbClr val="000000"/>
                </a:solidFill>
                <a:latin typeface="Calibri"/>
              </a:rPr>
              <a:t>o</a:t>
            </a:r>
            <a:r>
              <a:rPr b="0" lang="en-US" sz="1400" spc="-1" strike="noStrike">
                <a:solidFill>
                  <a:srgbClr val="000000"/>
                </a:solidFill>
                <a:latin typeface="Calibri"/>
              </a:rPr>
              <a:t>k</a:t>
            </a:r>
            <a:r>
              <a:rPr b="0" lang="en-US" sz="1400" spc="-1" strike="noStrike">
                <a:solidFill>
                  <a:srgbClr val="000000"/>
                </a:solidFill>
                <a:latin typeface="Calibri"/>
              </a:rPr>
              <a:t>e</a:t>
            </a:r>
            <a:r>
              <a:rPr b="0" lang="en-US" sz="1400" spc="-1" strike="noStrike">
                <a:solidFill>
                  <a:srgbClr val="000000"/>
                </a:solidFill>
                <a:latin typeface="Calibri"/>
              </a:rPr>
              <a:t>r</a:t>
            </a:r>
            <a:r>
              <a:rPr b="0" lang="en-US" sz="1400" spc="-1" strike="noStrike">
                <a:solidFill>
                  <a:srgbClr val="000000"/>
                </a:solidFill>
                <a:latin typeface="Calibri"/>
              </a:rPr>
              <a:t>-</a:t>
            </a:r>
            <a:r>
              <a:rPr b="0" lang="en-US" sz="1400" spc="-1" strike="noStrike">
                <a:solidFill>
                  <a:srgbClr val="000000"/>
                </a:solidFill>
                <a:latin typeface="Calibri"/>
              </a:rPr>
              <a:t>n</a:t>
            </a:r>
            <a:r>
              <a:rPr b="0" lang="en-US" sz="1400" spc="-1" strike="noStrike">
                <a:solidFill>
                  <a:srgbClr val="000000"/>
                </a:solidFill>
                <a:latin typeface="Calibri"/>
              </a:rPr>
              <a:t>o</a:t>
            </a:r>
            <a:r>
              <a:rPr b="0" lang="en-US" sz="1400" spc="-1" strike="noStrike">
                <a:solidFill>
                  <a:srgbClr val="000000"/>
                </a:solidFill>
                <a:latin typeface="Calibri"/>
              </a:rPr>
              <a:t>d</a:t>
            </a:r>
            <a:r>
              <a:rPr b="0" lang="en-US" sz="1400" spc="-1" strike="noStrike">
                <a:solidFill>
                  <a:srgbClr val="000000"/>
                </a:solidFill>
                <a:latin typeface="Calibri"/>
              </a:rPr>
              <a:t>e</a:t>
            </a:r>
            <a:r>
              <a:rPr b="0" lang="en-US" sz="1400" spc="-1" strike="noStrike">
                <a:solidFill>
                  <a:srgbClr val="000000"/>
                </a:solidFill>
                <a:latin typeface="Calibri"/>
              </a:rPr>
              <a:t>-</a:t>
            </a:r>
            <a:r>
              <a:rPr b="0" lang="en-US" sz="1400" spc="-1" strike="noStrike">
                <a:solidFill>
                  <a:srgbClr val="000000"/>
                </a:solidFill>
                <a:latin typeface="Calibri"/>
              </a:rPr>
              <a:t>i</a:t>
            </a:r>
            <a:r>
              <a:rPr b="0" lang="en-US" sz="1400" spc="-1" strike="noStrike">
                <a:solidFill>
                  <a:srgbClr val="000000"/>
                </a:solidFill>
                <a:latin typeface="Calibri"/>
              </a:rPr>
              <a:t>p</a:t>
            </a:r>
            <a:r>
              <a:rPr b="0" lang="en-US" sz="1400" spc="-1" strike="noStrike">
                <a:solidFill>
                  <a:srgbClr val="000000"/>
                </a:solidFill>
                <a:latin typeface="Calibri"/>
              </a:rPr>
              <a:t>-</a:t>
            </a:r>
            <a:r>
              <a:rPr b="0" lang="en-US" sz="1400" spc="-1" strike="noStrike">
                <a:solidFill>
                  <a:srgbClr val="000000"/>
                </a:solidFill>
                <a:latin typeface="Calibri"/>
              </a:rPr>
              <a:t>a</a:t>
            </a:r>
            <a:r>
              <a:rPr b="0" lang="en-US" sz="1400" spc="-1" strike="noStrike">
                <a:solidFill>
                  <a:srgbClr val="000000"/>
                </a:solidFill>
                <a:latin typeface="Calibri"/>
              </a:rPr>
              <a:t>d</a:t>
            </a:r>
            <a:r>
              <a:rPr b="0" lang="en-US" sz="1400" spc="-1" strike="noStrike">
                <a:solidFill>
                  <a:srgbClr val="000000"/>
                </a:solidFill>
                <a:latin typeface="Calibri"/>
              </a:rPr>
              <a:t>d</a:t>
            </a:r>
            <a:r>
              <a:rPr b="0" lang="en-US" sz="1400" spc="-1" strike="noStrike">
                <a:solidFill>
                  <a:srgbClr val="000000"/>
                </a:solidFill>
                <a:latin typeface="Calibri"/>
              </a:rPr>
              <a:t>r</a:t>
            </a:r>
            <a:r>
              <a:rPr b="0" lang="en-US" sz="1400" spc="-1" strike="noStrike">
                <a:solidFill>
                  <a:srgbClr val="000000"/>
                </a:solidFill>
                <a:latin typeface="Calibri"/>
              </a:rPr>
              <a:t>e</a:t>
            </a:r>
            <a:r>
              <a:rPr b="0" lang="en-US" sz="1400" spc="-1" strike="noStrike">
                <a:solidFill>
                  <a:srgbClr val="000000"/>
                </a:solidFill>
                <a:latin typeface="Calibri"/>
              </a:rPr>
              <a:t>s</a:t>
            </a:r>
            <a:r>
              <a:rPr b="0" lang="en-US" sz="1400" spc="-1" strike="noStrike">
                <a:solidFill>
                  <a:srgbClr val="000000"/>
                </a:solidFill>
                <a:latin typeface="Calibri"/>
              </a:rPr>
              <a:t>&gt;</a:t>
            </a:r>
            <a:r>
              <a:rPr b="0" lang="en-US" sz="1400" spc="-1" strike="noStrike">
                <a:solidFill>
                  <a:srgbClr val="000000"/>
                </a:solidFill>
                <a:latin typeface="Calibri"/>
              </a:rPr>
              <a:t>:</a:t>
            </a:r>
            <a:r>
              <a:rPr b="0" lang="en-US" sz="1400" spc="-1" strike="noStrike">
                <a:solidFill>
                  <a:srgbClr val="000000"/>
                </a:solidFill>
                <a:latin typeface="Calibri"/>
              </a:rPr>
              <a:t>3</a:t>
            </a:r>
            <a:r>
              <a:rPr b="0" lang="en-US" sz="1400" spc="-1" strike="noStrike">
                <a:solidFill>
                  <a:srgbClr val="000000"/>
                </a:solidFill>
                <a:latin typeface="Calibri"/>
              </a:rPr>
              <a:t>2</a:t>
            </a:r>
            <a:r>
              <a:rPr b="0" lang="en-US" sz="1400" spc="-1" strike="noStrike">
                <a:solidFill>
                  <a:srgbClr val="000000"/>
                </a:solidFill>
                <a:latin typeface="Calibri"/>
              </a:rPr>
              <a:t>0</a:t>
            </a:r>
            <a:r>
              <a:rPr b="0" lang="en-US" sz="1400" spc="-1" strike="noStrike">
                <a:solidFill>
                  <a:srgbClr val="000000"/>
                </a:solidFill>
                <a:latin typeface="Calibri"/>
              </a:rPr>
              <a:t>7</a:t>
            </a:r>
            <a:r>
              <a:rPr b="0" lang="en-US" sz="1400" spc="-1" strike="noStrike">
                <a:solidFill>
                  <a:srgbClr val="000000"/>
                </a:solidFill>
                <a:latin typeface="Calibri"/>
              </a:rPr>
              <a:t>8</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I</a:t>
            </a:r>
            <a:r>
              <a:rPr b="0" lang="en-US" sz="1400" spc="-1" strike="noStrike">
                <a:solidFill>
                  <a:srgbClr val="000000"/>
                </a:solidFill>
                <a:latin typeface="Calibri"/>
              </a:rPr>
              <a:t>n</a:t>
            </a:r>
            <a:r>
              <a:rPr b="0" lang="en-US" sz="1400" spc="-1" strike="noStrike">
                <a:solidFill>
                  <a:srgbClr val="000000"/>
                </a:solidFill>
                <a:latin typeface="Calibri"/>
              </a:rPr>
              <a:t> </a:t>
            </a:r>
            <a:r>
              <a:rPr b="0" lang="en-US" sz="1400" spc="-1" strike="noStrike">
                <a:solidFill>
                  <a:srgbClr val="000000"/>
                </a:solidFill>
                <a:latin typeface="Calibri"/>
              </a:rPr>
              <a:t>o</a:t>
            </a:r>
            <a:r>
              <a:rPr b="0" lang="en-US" sz="1400" spc="-1" strike="noStrike">
                <a:solidFill>
                  <a:srgbClr val="000000"/>
                </a:solidFill>
                <a:latin typeface="Calibri"/>
              </a:rPr>
              <a:t>u</a:t>
            </a:r>
            <a:r>
              <a:rPr b="0" lang="en-US" sz="1400" spc="-1" strike="noStrike">
                <a:solidFill>
                  <a:srgbClr val="000000"/>
                </a:solidFill>
                <a:latin typeface="Calibri"/>
              </a:rPr>
              <a:t>r</a:t>
            </a:r>
            <a:r>
              <a:rPr b="0" lang="en-US" sz="1400" spc="-1" strike="noStrike">
                <a:solidFill>
                  <a:srgbClr val="000000"/>
                </a:solidFill>
                <a:latin typeface="Calibri"/>
              </a:rPr>
              <a:t> </a:t>
            </a:r>
            <a:r>
              <a:rPr b="0" lang="en-US" sz="1400" spc="-1" strike="noStrike">
                <a:solidFill>
                  <a:srgbClr val="000000"/>
                </a:solidFill>
                <a:latin typeface="Calibri"/>
              </a:rPr>
              <a:t>c</a:t>
            </a:r>
            <a:r>
              <a:rPr b="0" lang="en-US" sz="1400" spc="-1" strike="noStrike">
                <a:solidFill>
                  <a:srgbClr val="000000"/>
                </a:solidFill>
                <a:latin typeface="Calibri"/>
              </a:rPr>
              <a:t>a</a:t>
            </a:r>
            <a:r>
              <a:rPr b="0" lang="en-US" sz="1400" spc="-1" strike="noStrike">
                <a:solidFill>
                  <a:srgbClr val="000000"/>
                </a:solidFill>
                <a:latin typeface="Calibri"/>
              </a:rPr>
              <a:t>s</a:t>
            </a:r>
            <a:r>
              <a:rPr b="0" lang="en-US" sz="1400" spc="-1" strike="noStrike">
                <a:solidFill>
                  <a:srgbClr val="000000"/>
                </a:solidFill>
                <a:latin typeface="Calibri"/>
              </a:rPr>
              <a:t>e</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&gt;</a:t>
            </a:r>
            <a:r>
              <a:rPr b="0" lang="en-US" sz="1400" spc="-1" strike="noStrike">
                <a:solidFill>
                  <a:srgbClr val="000000"/>
                </a:solidFill>
                <a:latin typeface="Calibri"/>
              </a:rPr>
              <a:t>c</a:t>
            </a:r>
            <a:r>
              <a:rPr b="0" lang="en-US" sz="1400" spc="-1" strike="noStrike">
                <a:solidFill>
                  <a:srgbClr val="000000"/>
                </a:solidFill>
                <a:latin typeface="Calibri"/>
              </a:rPr>
              <a:t>u</a:t>
            </a:r>
            <a:r>
              <a:rPr b="0" lang="en-US" sz="1400" spc="-1" strike="noStrike">
                <a:solidFill>
                  <a:srgbClr val="000000"/>
                </a:solidFill>
                <a:latin typeface="Calibri"/>
              </a:rPr>
              <a:t>r</a:t>
            </a:r>
            <a:r>
              <a:rPr b="0" lang="en-US" sz="1400" spc="-1" strike="noStrike">
                <a:solidFill>
                  <a:srgbClr val="000000"/>
                </a:solidFill>
                <a:latin typeface="Calibri"/>
              </a:rPr>
              <a:t>l</a:t>
            </a:r>
            <a:r>
              <a:rPr b="0" lang="en-US" sz="1400" spc="-1" strike="noStrike">
                <a:solidFill>
                  <a:srgbClr val="000000"/>
                </a:solidFill>
                <a:latin typeface="Calibri"/>
              </a:rPr>
              <a:t> </a:t>
            </a:r>
            <a:r>
              <a:rPr b="0" lang="en-US" sz="1400" spc="-1" strike="noStrike">
                <a:solidFill>
                  <a:srgbClr val="000000"/>
                </a:solidFill>
                <a:latin typeface="Calibri"/>
              </a:rPr>
              <a:t>1</a:t>
            </a:r>
            <a:r>
              <a:rPr b="0" lang="en-US" sz="1400" spc="-1" strike="noStrike">
                <a:solidFill>
                  <a:srgbClr val="000000"/>
                </a:solidFill>
                <a:latin typeface="Calibri"/>
              </a:rPr>
              <a:t>9</a:t>
            </a:r>
            <a:r>
              <a:rPr b="0" lang="en-US" sz="1400" spc="-1" strike="noStrike">
                <a:solidFill>
                  <a:srgbClr val="000000"/>
                </a:solidFill>
                <a:latin typeface="Calibri"/>
              </a:rPr>
              <a:t>2</a:t>
            </a:r>
            <a:r>
              <a:rPr b="0" lang="en-US" sz="1400" spc="-1" strike="noStrike">
                <a:solidFill>
                  <a:srgbClr val="000000"/>
                </a:solidFill>
                <a:latin typeface="Calibri"/>
              </a:rPr>
              <a:t>.</a:t>
            </a:r>
            <a:r>
              <a:rPr b="0" lang="en-US" sz="1400" spc="-1" strike="noStrike">
                <a:solidFill>
                  <a:srgbClr val="000000"/>
                </a:solidFill>
                <a:latin typeface="Calibri"/>
              </a:rPr>
              <a:t>1</a:t>
            </a:r>
            <a:r>
              <a:rPr b="0" lang="en-US" sz="1400" spc="-1" strike="noStrike">
                <a:solidFill>
                  <a:srgbClr val="000000"/>
                </a:solidFill>
                <a:latin typeface="Calibri"/>
              </a:rPr>
              <a:t>6</a:t>
            </a:r>
            <a:r>
              <a:rPr b="0" lang="en-US" sz="1400" spc="-1" strike="noStrike">
                <a:solidFill>
                  <a:srgbClr val="000000"/>
                </a:solidFill>
                <a:latin typeface="Calibri"/>
              </a:rPr>
              <a:t>8</a:t>
            </a:r>
            <a:r>
              <a:rPr b="0" lang="en-US" sz="1400" spc="-1" strike="noStrike">
                <a:solidFill>
                  <a:srgbClr val="000000"/>
                </a:solidFill>
                <a:latin typeface="Calibri"/>
              </a:rPr>
              <a:t>.</a:t>
            </a:r>
            <a:r>
              <a:rPr b="0" lang="en-US" sz="1400" spc="-1" strike="noStrike">
                <a:solidFill>
                  <a:srgbClr val="000000"/>
                </a:solidFill>
                <a:latin typeface="Calibri"/>
              </a:rPr>
              <a:t>1</a:t>
            </a:r>
            <a:r>
              <a:rPr b="0" lang="en-US" sz="1400" spc="-1" strike="noStrike">
                <a:solidFill>
                  <a:srgbClr val="000000"/>
                </a:solidFill>
                <a:latin typeface="Calibri"/>
              </a:rPr>
              <a:t>.</a:t>
            </a:r>
            <a:r>
              <a:rPr b="0" lang="en-US" sz="1400" spc="-1" strike="noStrike">
                <a:solidFill>
                  <a:srgbClr val="000000"/>
                </a:solidFill>
                <a:latin typeface="Calibri"/>
              </a:rPr>
              <a:t>8</a:t>
            </a:r>
            <a:r>
              <a:rPr b="0" lang="en-US" sz="1400" spc="-1" strike="noStrike">
                <a:solidFill>
                  <a:srgbClr val="000000"/>
                </a:solidFill>
                <a:latin typeface="Calibri"/>
              </a:rPr>
              <a:t>:</a:t>
            </a:r>
            <a:r>
              <a:rPr b="0" lang="en-US" sz="1400" spc="-1" strike="noStrike">
                <a:solidFill>
                  <a:srgbClr val="000000"/>
                </a:solidFill>
                <a:latin typeface="Calibri"/>
              </a:rPr>
              <a:t>3</a:t>
            </a:r>
            <a:r>
              <a:rPr b="0" lang="en-US" sz="1400" spc="-1" strike="noStrike">
                <a:solidFill>
                  <a:srgbClr val="000000"/>
                </a:solidFill>
                <a:latin typeface="Calibri"/>
              </a:rPr>
              <a:t>2</a:t>
            </a:r>
            <a:r>
              <a:rPr b="0" lang="en-US" sz="1400" spc="-1" strike="noStrike">
                <a:solidFill>
                  <a:srgbClr val="000000"/>
                </a:solidFill>
                <a:latin typeface="Calibri"/>
              </a:rPr>
              <a:t>0</a:t>
            </a:r>
            <a:r>
              <a:rPr b="0" lang="en-US" sz="1400" spc="-1" strike="noStrike">
                <a:solidFill>
                  <a:srgbClr val="000000"/>
                </a:solidFill>
                <a:latin typeface="Calibri"/>
              </a:rPr>
              <a:t>7</a:t>
            </a:r>
            <a:r>
              <a:rPr b="0" lang="en-US" sz="1400" spc="-1" strike="noStrike">
                <a:solidFill>
                  <a:srgbClr val="000000"/>
                </a:solidFill>
                <a:latin typeface="Calibri"/>
              </a:rPr>
              <a:t>8</a:t>
            </a:r>
            <a:endParaRPr b="0" lang="en-US" sz="1400" spc="-1" strike="noStrike">
              <a:latin typeface="Arial"/>
            </a:endParaRPr>
          </a:p>
        </p:txBody>
      </p:sp>
      <p:sp>
        <p:nvSpPr>
          <p:cNvPr id="183" name="標題 72"/>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184" name="" descr=""/>
          <p:cNvPicPr/>
          <p:nvPr/>
        </p:nvPicPr>
        <p:blipFill>
          <a:blip r:embed="rId1"/>
          <a:stretch/>
        </p:blipFill>
        <p:spPr>
          <a:xfrm>
            <a:off x="4572000" y="2277000"/>
            <a:ext cx="4572000" cy="3895200"/>
          </a:xfrm>
          <a:prstGeom prst="rect">
            <a:avLst/>
          </a:prstGeom>
          <a:ln w="0">
            <a:noFill/>
          </a:ln>
        </p:spPr>
      </p:pic>
      <p:sp>
        <p:nvSpPr>
          <p:cNvPr id="185" name="副標題 33"/>
          <p:cNvSpPr txBox="1"/>
          <p:nvPr/>
        </p:nvSpPr>
        <p:spPr>
          <a:xfrm>
            <a:off x="457200" y="2971800"/>
            <a:ext cx="4114800" cy="6858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We can access the the</a:t>
            </a:r>
            <a:r>
              <a:rPr b="0" lang="en-US" sz="1300" spc="-1" strike="noStrike">
                <a:solidFill>
                  <a:srgbClr val="000000"/>
                </a:solidFill>
                <a:latin typeface="Calibri"/>
              </a:rPr>
              <a:t> nginx based application on the right.</a:t>
            </a:r>
            <a:endParaRPr b="0" lang="en-US" sz="1300" spc="-1" strike="noStrike">
              <a:latin typeface="Arial"/>
            </a:endParaRPr>
          </a:p>
        </p:txBody>
      </p:sp>
      <p:sp>
        <p:nvSpPr>
          <p:cNvPr id="4" name="PlaceHolder 3"/>
          <p:cNvSpPr>
            <a:spLocks noGrp="1"/>
          </p:cNvSpPr>
          <p:nvPr>
            <p:ph type="sldNum" idx="3"/>
          </p:nvPr>
        </p:nvSpPr>
        <p:spPr/>
        <p:txBody>
          <a:bodyPr/>
          <a:p>
            <a:fld id="{0D919DFD-E347-44EF-B7D6-FA6D5BD4228F}" type="slidenum">
              <a:t>42</a:t>
            </a:fld>
          </a:p>
        </p:txBody>
      </p:sp>
      <p:sp>
        <p:nvSpPr>
          <p:cNvPr id="5" name="PlaceHolder 4"/>
          <p:cNvSpPr>
            <a:spLocks noGrp="1"/>
          </p:cNvSpPr>
          <p:nvPr>
            <p:ph type="dt" idx="1"/>
          </p:nvPr>
        </p:nvSpPr>
        <p:spPr/>
        <p:txBody>
          <a:bodyPr/>
          <a:p>
            <a:fld id="{33ADB58D-86FD-4239-A087-93A4AF5BE955}" type="datetime1">
              <a:rPr lang="en-US"/>
              <a:t>11/29/2022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0" y="2130480"/>
            <a:ext cx="9143640" cy="1469520"/>
          </a:xfrm>
          <a:prstGeom prst="rect">
            <a:avLst/>
          </a:prstGeom>
          <a:gradFill rotWithShape="0">
            <a:gsLst>
              <a:gs pos="0">
                <a:srgbClr val="00afef"/>
              </a:gs>
              <a:gs pos="100000">
                <a:srgbClr val="00688e"/>
              </a:gs>
            </a:gsLst>
            <a:lin ang="8100000"/>
          </a:gradFill>
          <a:ln w="0">
            <a:noFill/>
          </a:ln>
        </p:spPr>
        <p:txBody>
          <a:bodyPr anchor="ctr">
            <a:normAutofit/>
          </a:bodyPr>
          <a:p>
            <a:pPr algn="ctr">
              <a:lnSpc>
                <a:spcPct val="100000"/>
              </a:lnSpc>
              <a:buNone/>
            </a:pPr>
            <a:r>
              <a:rPr b="1" lang="en-US" sz="6000" spc="-1" strike="noStrike">
                <a:solidFill>
                  <a:srgbClr val="ffff00"/>
                </a:solidFill>
                <a:latin typeface="Calibri"/>
              </a:rPr>
              <a:t>End</a:t>
            </a:r>
            <a:endParaRPr b="0" lang="en-US" sz="6000" spc="-1" strike="noStrike">
              <a:solidFill>
                <a:srgbClr val="000000"/>
              </a:solidFill>
              <a:latin typeface="Calibri"/>
            </a:endParaRPr>
          </a:p>
        </p:txBody>
      </p:sp>
      <p:sp>
        <p:nvSpPr>
          <p:cNvPr id="3" name="PlaceHolder 2"/>
          <p:cNvSpPr>
            <a:spLocks noGrp="1"/>
          </p:cNvSpPr>
          <p:nvPr>
            <p:ph type="sldNum" idx="3"/>
          </p:nvPr>
        </p:nvSpPr>
        <p:spPr/>
        <p:txBody>
          <a:bodyPr/>
          <a:p>
            <a:fld id="{B1DF4348-101F-4DDA-B42C-0E260F59A413}" type="slidenum">
              <a:t>43</a:t>
            </a:fld>
          </a:p>
        </p:txBody>
      </p:sp>
      <p:sp>
        <p:nvSpPr>
          <p:cNvPr id="4" name="PlaceHolder 3"/>
          <p:cNvSpPr>
            <a:spLocks noGrp="1"/>
          </p:cNvSpPr>
          <p:nvPr>
            <p:ph type="dt" idx="1"/>
          </p:nvPr>
        </p:nvSpPr>
        <p:spPr/>
        <p:txBody>
          <a:bodyPr/>
          <a:p>
            <a:fld id="{CD8ACF81-47BC-4F1A-89A8-45B118D52985}" type="datetime1">
              <a:rPr lang="en-US"/>
              <a:t>11/29/2022</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3600" spc="-1" strike="noStrike">
                <a:solidFill>
                  <a:srgbClr val="ffff00"/>
                </a:solidFill>
                <a:latin typeface="Calibri"/>
              </a:rPr>
              <a:t>1.1 Setup hostname and hosts </a:t>
            </a:r>
            <a:r>
              <a:rPr b="1" lang="en-US" sz="3600" spc="-1" strike="noStrike">
                <a:solidFill>
                  <a:srgbClr val="ffff00"/>
                </a:solidFill>
                <a:latin typeface="Calibri"/>
              </a:rPr>
              <a:t>file</a:t>
            </a:r>
            <a:endParaRPr b="0" lang="en-US" sz="3600" spc="-1" strike="noStrike">
              <a:solidFill>
                <a:srgbClr val="000000"/>
              </a:solidFill>
              <a:latin typeface="Calibri"/>
            </a:endParaRPr>
          </a:p>
        </p:txBody>
      </p:sp>
      <p:sp>
        <p:nvSpPr>
          <p:cNvPr id="53" name="PlaceHolder 2"/>
          <p:cNvSpPr>
            <a:spLocks noGrp="1"/>
          </p:cNvSpPr>
          <p:nvPr>
            <p:ph type="subTitle"/>
          </p:nvPr>
        </p:nvSpPr>
        <p:spPr>
          <a:xfrm>
            <a:off x="457200" y="1600200"/>
            <a:ext cx="8195400" cy="4572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Setup hosts file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Master Node:  192.168.1.8, kmaster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Worker Node 1:  192.168.1.2, knode1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Worker Node 2:  192.168.1.4, knode2</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On Master Node: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vi /etc/hosts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 192.168.1.8 kmaster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&gt;&gt;192.168.1.2 knode1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 192.168.1.4 knode2</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On Worker Node 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vi /etc/hosts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 192.168.1.8 kmaster</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&gt;&gt;192.168.1.2 knode1</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ea typeface="Noto Sans CJK SC"/>
              </a:rPr>
              <a:t>&gt;&gt; 192.168.1.4 knode2</a:t>
            </a:r>
            <a:endParaRPr b="0" lang="en-US" sz="1800" spc="-1" strike="noStrike">
              <a:latin typeface="Arial"/>
            </a:endParaRPr>
          </a:p>
        </p:txBody>
      </p:sp>
      <p:sp>
        <p:nvSpPr>
          <p:cNvPr id="54" name="標題 6"/>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14D3507D-9213-40B8-A1AE-C04841079421}" type="slidenum">
              <a:t>5</a:t>
            </a:fld>
          </a:p>
        </p:txBody>
      </p:sp>
      <p:sp>
        <p:nvSpPr>
          <p:cNvPr id="5" name="PlaceHolder 4"/>
          <p:cNvSpPr>
            <a:spLocks noGrp="1"/>
          </p:cNvSpPr>
          <p:nvPr>
            <p:ph type="dt" idx="1"/>
          </p:nvPr>
        </p:nvSpPr>
        <p:spPr/>
        <p:txBody>
          <a:bodyPr/>
          <a:p>
            <a:fld id="{5A29F745-52F6-49BA-8BCA-9379A2E56DC0}" type="datetime1">
              <a:rPr lang="en-US"/>
              <a:t>11/29/2022</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0" y="2130480"/>
            <a:ext cx="9143640" cy="1469520"/>
          </a:xfrm>
          <a:prstGeom prst="rect">
            <a:avLst/>
          </a:prstGeom>
          <a:solidFill>
            <a:srgbClr val="00b0f0"/>
          </a:solidFill>
          <a:ln w="0">
            <a:noFill/>
          </a:ln>
        </p:spPr>
        <p:txBody>
          <a:bodyPr anchor="ctr">
            <a:normAutofit/>
          </a:bodyPr>
          <a:p>
            <a:pPr algn="ctr">
              <a:lnSpc>
                <a:spcPct val="100000"/>
              </a:lnSpc>
              <a:buNone/>
            </a:pPr>
            <a:r>
              <a:rPr b="1" lang="en-US" sz="2800" spc="-1" strike="noStrike">
                <a:solidFill>
                  <a:srgbClr val="ffff00"/>
                </a:solidFill>
                <a:latin typeface="Calibri"/>
              </a:rPr>
              <a:t>1.2 Disable Swap and Add Kernel Settings</a:t>
            </a:r>
            <a:endParaRPr b="0" lang="en-US" sz="2800" spc="-1" strike="noStrike">
              <a:solidFill>
                <a:srgbClr val="000000"/>
              </a:solidFill>
              <a:latin typeface="Calibri"/>
            </a:endParaRPr>
          </a:p>
        </p:txBody>
      </p:sp>
      <p:pic>
        <p:nvPicPr>
          <p:cNvPr id="56" name="Picture 2" descr=""/>
          <p:cNvPicPr/>
          <p:nvPr/>
        </p:nvPicPr>
        <p:blipFill>
          <a:blip r:embed="rId1"/>
          <a:stretch/>
        </p:blipFill>
        <p:spPr>
          <a:xfrm>
            <a:off x="3924000" y="3639960"/>
            <a:ext cx="992160" cy="944640"/>
          </a:xfrm>
          <a:prstGeom prst="rect">
            <a:avLst/>
          </a:prstGeom>
          <a:ln w="0">
            <a:noFill/>
          </a:ln>
        </p:spPr>
      </p:pic>
      <p:sp>
        <p:nvSpPr>
          <p:cNvPr id="3" name="PlaceHolder 2"/>
          <p:cNvSpPr>
            <a:spLocks noGrp="1"/>
          </p:cNvSpPr>
          <p:nvPr>
            <p:ph type="sldNum" idx="3"/>
          </p:nvPr>
        </p:nvSpPr>
        <p:spPr/>
        <p:txBody>
          <a:bodyPr/>
          <a:p>
            <a:fld id="{EA6C5068-0062-400B-A353-9B8DFC7D42BE}" type="slidenum">
              <a:t>6</a:t>
            </a:fld>
          </a:p>
        </p:txBody>
      </p:sp>
      <p:sp>
        <p:nvSpPr>
          <p:cNvPr id="4" name="PlaceHolder 3"/>
          <p:cNvSpPr>
            <a:spLocks noGrp="1"/>
          </p:cNvSpPr>
          <p:nvPr>
            <p:ph type="dt" idx="1"/>
          </p:nvPr>
        </p:nvSpPr>
        <p:spPr/>
        <p:txBody>
          <a:bodyPr/>
          <a:p>
            <a:fld id="{6DEF4674-DFAF-4BB6-8C9D-45BA880D48EA}" type="datetime1">
              <a:rPr lang="en-US"/>
              <a:t>11/29/2022</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1.2 Disable Swap and Add Kernel Settings</a:t>
            </a:r>
            <a:endParaRPr b="0" lang="en-US" sz="2800" spc="-1" strike="noStrike">
              <a:solidFill>
                <a:srgbClr val="000000"/>
              </a:solidFill>
              <a:latin typeface="Calibri"/>
            </a:endParaRPr>
          </a:p>
        </p:txBody>
      </p:sp>
      <p:sp>
        <p:nvSpPr>
          <p:cNvPr id="58" name="PlaceHolder 2"/>
          <p:cNvSpPr>
            <a:spLocks noGrp="1"/>
          </p:cNvSpPr>
          <p:nvPr>
            <p:ph type="subTitle"/>
          </p:nvPr>
        </p:nvSpPr>
        <p:spPr>
          <a:xfrm>
            <a:off x="457200" y="1600200"/>
            <a:ext cx="8195400" cy="43434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800" spc="-1" strike="noStrike">
                <a:solidFill>
                  <a:srgbClr val="000000"/>
                </a:solidFill>
                <a:latin typeface="Calibri"/>
              </a:rPr>
              <a:t>Disable Swap</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Run below swapoff and sed command to disable swap.</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Make sure to run below commands to all master and worker nodes</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Turn off memory/file swap mode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swapoff -a</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&gt; sudo sed -i '/ swap / s/^\(.*\)$/#\1/g' /etc/fstab</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Note:</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The above command is explained as below:</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1. Use below “sed” command to inplace (-i) to replace the matched pattern (/ swap /) in the file /etc/fstab. </a:t>
            </a:r>
            <a:endParaRPr b="0" lang="en-US" sz="18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800" spc="-1" strike="noStrike">
                <a:solidFill>
                  <a:srgbClr val="000000"/>
                </a:solidFill>
                <a:latin typeface="Calibri"/>
              </a:rPr>
              <a:t>2. Find pattern (/ swap /) and substitute (s) from start (^) to end ($), match any characters (.*) between start (^) and end ($). Replace the all (g, globally) matched “ swap ….” into “#1” (Comment #1).</a:t>
            </a:r>
            <a:endParaRPr b="0" lang="en-US" sz="1800" spc="-1" strike="noStrike">
              <a:latin typeface="Arial"/>
            </a:endParaRPr>
          </a:p>
        </p:txBody>
      </p:sp>
      <p:sp>
        <p:nvSpPr>
          <p:cNvPr id="59" name="標題 9"/>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sp>
        <p:nvSpPr>
          <p:cNvPr id="4" name="PlaceHolder 3"/>
          <p:cNvSpPr>
            <a:spLocks noGrp="1"/>
          </p:cNvSpPr>
          <p:nvPr>
            <p:ph type="sldNum" idx="3"/>
          </p:nvPr>
        </p:nvSpPr>
        <p:spPr/>
        <p:txBody>
          <a:bodyPr/>
          <a:p>
            <a:fld id="{932C455F-8F93-4BE3-8D97-19F6485672BD}" type="slidenum">
              <a:t>7</a:t>
            </a:fld>
          </a:p>
        </p:txBody>
      </p:sp>
      <p:sp>
        <p:nvSpPr>
          <p:cNvPr id="5" name="PlaceHolder 4"/>
          <p:cNvSpPr>
            <a:spLocks noGrp="1"/>
          </p:cNvSpPr>
          <p:nvPr>
            <p:ph type="dt" idx="1"/>
          </p:nvPr>
        </p:nvSpPr>
        <p:spPr/>
        <p:txBody>
          <a:bodyPr/>
          <a:p>
            <a:fld id="{572DC255-CDE3-4417-984F-5BD8A5372BFE}" type="datetime1">
              <a:rPr lang="en-US"/>
              <a:t>11/29/2022</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1.2 Disable Swap and Add Kernel Settings</a:t>
            </a:r>
            <a:endParaRPr b="0" lang="en-US" sz="2800" spc="-1" strike="noStrike">
              <a:solidFill>
                <a:srgbClr val="000000"/>
              </a:solidFill>
              <a:latin typeface="Calibri"/>
            </a:endParaRPr>
          </a:p>
        </p:txBody>
      </p:sp>
      <p:sp>
        <p:nvSpPr>
          <p:cNvPr id="61" name="PlaceHolder 2"/>
          <p:cNvSpPr>
            <a:spLocks noGrp="1"/>
          </p:cNvSpPr>
          <p:nvPr>
            <p:ph type="subTitle"/>
          </p:nvPr>
        </p:nvSpPr>
        <p:spPr>
          <a:xfrm>
            <a:off x="457200" y="1371600"/>
            <a:ext cx="4343400" cy="48006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300" spc="-1" strike="noStrike">
                <a:solidFill>
                  <a:srgbClr val="000000"/>
                </a:solidFill>
                <a:latin typeface="Calibri"/>
              </a:rPr>
              <a:t>Load Kernel Modules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Load the following kernel modules on all the nodes:</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sudo tee /etc/modules-load.d/containerd.conf &lt;&lt;EOF</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Overlay</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br_netfilter</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EOF</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&gt; sudo modprobe overlay</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ea typeface="Noto Sans CJK SC"/>
              </a:rPr>
              <a:t>&gt; sudo modprobe br_netfilter</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Note:</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The above command is explained as below:</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1. Use “tee” command to edit /etc/sysctl.d/kubernetes.conf file and “EOF” for end of file marker.</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2. Put two kernel parameters “Overlay…” into the /etc/modules-load.d/containerd.conf file</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3. Exit and save file with EOF marker</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4. Add module overlay to kernel</a:t>
            </a:r>
            <a:endParaRPr b="0" lang="en-US" sz="13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300" spc="-1" strike="noStrike">
                <a:solidFill>
                  <a:srgbClr val="000000"/>
                </a:solidFill>
                <a:latin typeface="Calibri"/>
              </a:rPr>
              <a:t>5. Add br_netfilter to kernel.</a:t>
            </a:r>
            <a:endParaRPr b="0" lang="en-US" sz="1300" spc="-1" strike="noStrike">
              <a:latin typeface="Arial"/>
            </a:endParaRPr>
          </a:p>
        </p:txBody>
      </p:sp>
      <p:sp>
        <p:nvSpPr>
          <p:cNvPr id="62" name="標題 11"/>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63" name="" descr=""/>
          <p:cNvPicPr/>
          <p:nvPr/>
        </p:nvPicPr>
        <p:blipFill>
          <a:blip r:embed="rId1"/>
          <a:stretch/>
        </p:blipFill>
        <p:spPr>
          <a:xfrm>
            <a:off x="4572000" y="1365840"/>
            <a:ext cx="4390920" cy="2977560"/>
          </a:xfrm>
          <a:prstGeom prst="rect">
            <a:avLst/>
          </a:prstGeom>
          <a:ln w="0">
            <a:noFill/>
          </a:ln>
        </p:spPr>
      </p:pic>
      <p:sp>
        <p:nvSpPr>
          <p:cNvPr id="4" name="PlaceHolder 3"/>
          <p:cNvSpPr>
            <a:spLocks noGrp="1"/>
          </p:cNvSpPr>
          <p:nvPr>
            <p:ph type="sldNum" idx="3"/>
          </p:nvPr>
        </p:nvSpPr>
        <p:spPr/>
        <p:txBody>
          <a:bodyPr/>
          <a:p>
            <a:fld id="{59E9A34C-8ADE-43AD-BF73-D90ABEE99DAC}" type="slidenum">
              <a:t>8</a:t>
            </a:fld>
          </a:p>
        </p:txBody>
      </p:sp>
      <p:sp>
        <p:nvSpPr>
          <p:cNvPr id="5" name="PlaceHolder 4"/>
          <p:cNvSpPr>
            <a:spLocks noGrp="1"/>
          </p:cNvSpPr>
          <p:nvPr>
            <p:ph type="dt" idx="1"/>
          </p:nvPr>
        </p:nvSpPr>
        <p:spPr/>
        <p:txBody>
          <a:bodyPr/>
          <a:p>
            <a:fld id="{D8ACFEC3-A8D2-4998-B9E7-002D0461709D}" type="datetime1">
              <a:rPr lang="en-US"/>
              <a:t>11/29/2022</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0" y="0"/>
            <a:ext cx="9143640" cy="764280"/>
          </a:xfrm>
          <a:prstGeom prst="rect">
            <a:avLst/>
          </a:prstGeom>
          <a:gradFill rotWithShape="0">
            <a:gsLst>
              <a:gs pos="0">
                <a:srgbClr val="bf0000"/>
              </a:gs>
              <a:gs pos="100000">
                <a:srgbClr val="710000"/>
              </a:gs>
            </a:gsLst>
            <a:lin ang="8100000"/>
          </a:gradFill>
          <a:ln w="0">
            <a:noFill/>
          </a:ln>
        </p:spPr>
        <p:txBody>
          <a:bodyPr anchor="ctr">
            <a:normAutofit/>
          </a:bodyPr>
          <a:p>
            <a:pPr>
              <a:lnSpc>
                <a:spcPct val="100000"/>
              </a:lnSpc>
              <a:buNone/>
            </a:pPr>
            <a:r>
              <a:rPr b="1" lang="en-US" sz="2800" spc="-1" strike="noStrike">
                <a:solidFill>
                  <a:srgbClr val="ffff00"/>
                </a:solidFill>
                <a:latin typeface="Calibri"/>
              </a:rPr>
              <a:t>1.2 Disable Swap and Add Kernel </a:t>
            </a:r>
            <a:r>
              <a:rPr b="1" lang="en-US" sz="2800" spc="-1" strike="noStrike">
                <a:solidFill>
                  <a:srgbClr val="ffff00"/>
                </a:solidFill>
                <a:latin typeface="Calibri"/>
              </a:rPr>
              <a:t>Settings</a:t>
            </a:r>
            <a:endParaRPr b="0" lang="en-US" sz="2800" spc="-1" strike="noStrike">
              <a:solidFill>
                <a:srgbClr val="000000"/>
              </a:solidFill>
              <a:latin typeface="Calibri"/>
            </a:endParaRPr>
          </a:p>
        </p:txBody>
      </p:sp>
      <p:sp>
        <p:nvSpPr>
          <p:cNvPr id="65" name="PlaceHolder 2"/>
          <p:cNvSpPr>
            <a:spLocks noGrp="1"/>
          </p:cNvSpPr>
          <p:nvPr>
            <p:ph type="subTitle"/>
          </p:nvPr>
        </p:nvSpPr>
        <p:spPr>
          <a:xfrm>
            <a:off x="457200" y="1371600"/>
            <a:ext cx="4343400" cy="1143000"/>
          </a:xfrm>
          <a:prstGeom prst="rect">
            <a:avLst/>
          </a:prstGeom>
          <a:noFill/>
          <a:ln w="0">
            <a:solidFill>
              <a:srgbClr val="c00000"/>
            </a:solidFill>
          </a:ln>
        </p:spPr>
        <p:txBody>
          <a:bodyPr anchor="t">
            <a:noAutofit/>
          </a:bodyPr>
          <a:p>
            <a:pPr marL="343080" indent="-343080">
              <a:lnSpc>
                <a:spcPct val="100000"/>
              </a:lnSpc>
              <a:spcBef>
                <a:spcPts val="360"/>
              </a:spcBef>
              <a:buClr>
                <a:srgbClr val="0070c0"/>
              </a:buClr>
              <a:buSzPct val="80000"/>
              <a:buFont typeface="Wingdings" charset="2"/>
              <a:buChar char=""/>
            </a:pPr>
            <a:r>
              <a:rPr b="1" lang="en-US" sz="1400" spc="-1" strike="noStrike">
                <a:solidFill>
                  <a:srgbClr val="000000"/>
                </a:solidFill>
                <a:latin typeface="Calibri"/>
              </a:rPr>
              <a:t>Reload Kernel Modules and Kernel Settings</a:t>
            </a:r>
            <a:endParaRPr b="0" lang="en-US" sz="1400" spc="-1" strike="noStrike">
              <a:latin typeface="Arial"/>
            </a:endParaRPr>
          </a:p>
          <a:p>
            <a:pPr marL="343080" indent="-343080">
              <a:lnSpc>
                <a:spcPct val="100000"/>
              </a:lnSpc>
              <a:spcBef>
                <a:spcPts val="360"/>
              </a:spcBef>
              <a:buClr>
                <a:srgbClr val="0070c0"/>
              </a:buClr>
              <a:buSzPct val="80000"/>
              <a:buFont typeface="Wingdings" charset="2"/>
              <a:buChar char=""/>
            </a:pPr>
            <a:r>
              <a:rPr b="0" lang="en-US" sz="1400" spc="-1" strike="noStrike">
                <a:solidFill>
                  <a:srgbClr val="000000"/>
                </a:solidFill>
                <a:latin typeface="Calibri"/>
              </a:rPr>
              <a:t>We then reload the above kernel module and kernel settings.</a:t>
            </a:r>
            <a:endParaRPr b="0" lang="en-US" sz="1400" spc="-1" strike="noStrike">
              <a:latin typeface="Arial"/>
            </a:endParaRPr>
          </a:p>
        </p:txBody>
      </p:sp>
      <p:sp>
        <p:nvSpPr>
          <p:cNvPr id="66" name="標題 13"/>
          <p:cNvSpPr/>
          <p:nvPr/>
        </p:nvSpPr>
        <p:spPr>
          <a:xfrm>
            <a:off x="0" y="764640"/>
            <a:ext cx="9143640" cy="359640"/>
          </a:xfrm>
          <a:prstGeom prst="rect">
            <a:avLst/>
          </a:prstGeom>
          <a:gradFill rotWithShape="0">
            <a:gsLst>
              <a:gs pos="0">
                <a:srgbClr val="00afef"/>
              </a:gs>
              <a:gs pos="100000">
                <a:srgbClr val="00688e"/>
              </a:gs>
            </a:gsLst>
            <a:lin ang="8100000"/>
          </a:gradFill>
          <a:ln w="0">
            <a:noFill/>
          </a:ln>
        </p:spPr>
        <p:style>
          <a:lnRef idx="0"/>
          <a:fillRef idx="0"/>
          <a:effectRef idx="0"/>
          <a:fontRef idx="minor"/>
        </p:style>
        <p:txBody>
          <a:bodyPr anchor="ctr">
            <a:normAutofit fontScale="98000"/>
          </a:bodyPr>
          <a:p>
            <a:pPr>
              <a:lnSpc>
                <a:spcPct val="100000"/>
              </a:lnSpc>
              <a:buNone/>
            </a:pPr>
            <a:r>
              <a:rPr b="0" lang="en-US" sz="1800" spc="-1" strike="noStrike">
                <a:solidFill>
                  <a:srgbClr val="000000"/>
                </a:solidFill>
                <a:latin typeface="Calibri"/>
              </a:rPr>
              <a:t>https://www.linuxtechi.com/install-kubernetes-on-ubuntu-22-04/</a:t>
            </a:r>
            <a:endParaRPr b="0" lang="en-US" sz="1800" spc="-1" strike="noStrike">
              <a:latin typeface="Arial"/>
            </a:endParaRPr>
          </a:p>
        </p:txBody>
      </p:sp>
      <p:pic>
        <p:nvPicPr>
          <p:cNvPr id="67" name="" descr=""/>
          <p:cNvPicPr/>
          <p:nvPr/>
        </p:nvPicPr>
        <p:blipFill>
          <a:blip r:embed="rId1"/>
          <a:stretch/>
        </p:blipFill>
        <p:spPr>
          <a:xfrm>
            <a:off x="4800600" y="764640"/>
            <a:ext cx="4114800" cy="5428800"/>
          </a:xfrm>
          <a:prstGeom prst="rect">
            <a:avLst/>
          </a:prstGeom>
          <a:ln w="0">
            <a:noFill/>
          </a:ln>
        </p:spPr>
      </p:pic>
      <p:sp>
        <p:nvSpPr>
          <p:cNvPr id="4" name="PlaceHolder 3"/>
          <p:cNvSpPr>
            <a:spLocks noGrp="1"/>
          </p:cNvSpPr>
          <p:nvPr>
            <p:ph type="sldNum" idx="3"/>
          </p:nvPr>
        </p:nvSpPr>
        <p:spPr/>
        <p:txBody>
          <a:bodyPr/>
          <a:p>
            <a:fld id="{3049ECB4-735C-470B-9FCB-A555C2710786}" type="slidenum">
              <a:t>9</a:t>
            </a:fld>
          </a:p>
        </p:txBody>
      </p:sp>
      <p:sp>
        <p:nvSpPr>
          <p:cNvPr id="5" name="PlaceHolder 4"/>
          <p:cNvSpPr>
            <a:spLocks noGrp="1"/>
          </p:cNvSpPr>
          <p:nvPr>
            <p:ph type="dt" idx="1"/>
          </p:nvPr>
        </p:nvSpPr>
        <p:spPr/>
        <p:txBody>
          <a:bodyPr/>
          <a:p>
            <a:fld id="{3ED169BE-1CF5-49AA-9F1C-C6F2225B69E1}" type="datetime1">
              <a:rPr lang="en-US"/>
              <a:t>11/29/2022</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7029</TotalTime>
  <Application>LibreOffice/7.3.6.2$Linux_X86_64 LibreOffice_project/30$Build-2</Application>
  <AppVersion>15.0000</AppVersion>
  <Words>2475</Words>
  <Paragraphs>320</Paragraphs>
  <Company>HOME</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2018-09-28T16:40:41Z</dcterms:created>
  <dc:creator>USER</dc:creator>
  <dc:description/>
  <dc:language>en-US</dc:language>
  <cp:lastModifiedBy/>
  <dcterms:modified xsi:type="dcterms:W3CDTF">2022-11-29T17:32:21Z</dcterms:modified>
  <cp:revision>733</cp:revision>
  <dc:subject/>
  <dc:title>Node JS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24</vt:i4>
  </property>
</Properties>
</file>